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9"/>
  </p:notesMasterIdLst>
  <p:sldIdLst>
    <p:sldId id="257" r:id="rId2"/>
    <p:sldId id="406" r:id="rId3"/>
    <p:sldId id="452" r:id="rId4"/>
    <p:sldId id="268" r:id="rId5"/>
    <p:sldId id="343" r:id="rId6"/>
    <p:sldId id="345" r:id="rId7"/>
    <p:sldId id="408" r:id="rId8"/>
    <p:sldId id="416" r:id="rId9"/>
    <p:sldId id="347" r:id="rId10"/>
    <p:sldId id="473" r:id="rId11"/>
    <p:sldId id="457" r:id="rId12"/>
    <p:sldId id="454" r:id="rId13"/>
    <p:sldId id="455" r:id="rId14"/>
    <p:sldId id="456" r:id="rId15"/>
    <p:sldId id="458" r:id="rId16"/>
    <p:sldId id="459" r:id="rId17"/>
    <p:sldId id="460" r:id="rId18"/>
    <p:sldId id="423" r:id="rId19"/>
    <p:sldId id="351" r:id="rId20"/>
    <p:sldId id="461" r:id="rId21"/>
    <p:sldId id="462" r:id="rId22"/>
    <p:sldId id="463" r:id="rId23"/>
    <p:sldId id="464" r:id="rId24"/>
    <p:sldId id="465" r:id="rId25"/>
    <p:sldId id="352" r:id="rId26"/>
    <p:sldId id="466" r:id="rId27"/>
    <p:sldId id="467" r:id="rId28"/>
    <p:sldId id="468" r:id="rId29"/>
    <p:sldId id="469" r:id="rId30"/>
    <p:sldId id="470" r:id="rId31"/>
    <p:sldId id="471" r:id="rId32"/>
    <p:sldId id="472" r:id="rId33"/>
    <p:sldId id="417" r:id="rId34"/>
    <p:sldId id="418" r:id="rId35"/>
    <p:sldId id="403" r:id="rId36"/>
    <p:sldId id="324" r:id="rId37"/>
    <p:sldId id="326" r:id="rId38"/>
    <p:sldId id="413" r:id="rId39"/>
    <p:sldId id="412" r:id="rId40"/>
    <p:sldId id="411" r:id="rId41"/>
    <p:sldId id="474" r:id="rId42"/>
    <p:sldId id="425" r:id="rId43"/>
    <p:sldId id="429" r:id="rId44"/>
    <p:sldId id="427" r:id="rId45"/>
    <p:sldId id="430" r:id="rId46"/>
    <p:sldId id="431" r:id="rId47"/>
    <p:sldId id="432" r:id="rId48"/>
    <p:sldId id="428" r:id="rId49"/>
    <p:sldId id="426" r:id="rId50"/>
    <p:sldId id="475" r:id="rId51"/>
    <p:sldId id="436" r:id="rId52"/>
    <p:sldId id="437" r:id="rId53"/>
    <p:sldId id="438" r:id="rId54"/>
    <p:sldId id="439" r:id="rId55"/>
    <p:sldId id="440" r:id="rId56"/>
    <p:sldId id="449" r:id="rId57"/>
    <p:sldId id="441" r:id="rId58"/>
    <p:sldId id="442" r:id="rId59"/>
    <p:sldId id="443" r:id="rId60"/>
    <p:sldId id="446" r:id="rId61"/>
    <p:sldId id="444" r:id="rId62"/>
    <p:sldId id="447" r:id="rId63"/>
    <p:sldId id="445" r:id="rId64"/>
    <p:sldId id="448" r:id="rId65"/>
    <p:sldId id="450" r:id="rId66"/>
    <p:sldId id="453" r:id="rId67"/>
    <p:sldId id="433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B70050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029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5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78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77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9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2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696" y="0"/>
            <a:ext cx="10274157" cy="6858000"/>
          </a:xfrm>
          <a:prstGeom prst="rect">
            <a:avLst/>
          </a:prstGeom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is Method Man. He is part of the Wu Tang Clan.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241609" y="1573949"/>
            <a:ext cx="96774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When passing inputs to methods: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Copies are passed.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Via new variables.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The method definition names the new variables.</a:t>
            </a:r>
          </a:p>
        </p:txBody>
      </p:sp>
    </p:spTree>
    <p:extLst>
      <p:ext uri="{BB962C8B-B14F-4D97-AF65-F5344CB8AC3E}">
        <p14:creationId xmlns:p14="http://schemas.microsoft.com/office/powerpoint/2010/main" val="174631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Drawing Flags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7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4389997" y="5803867"/>
            <a:ext cx="464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89210" y="3454602"/>
            <a:ext cx="8820614" cy="3180374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39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3311912" y="3651682"/>
            <a:ext cx="54306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Takes two inputs: (1) a color, (2) a fraction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3590693" y="4237463"/>
            <a:ext cx="4638908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8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7B3D8-F1C0-8545-81A5-CB0EACA0D398}"/>
              </a:ext>
            </a:extLst>
          </p:cNvPr>
          <p:cNvSpPr txBox="1"/>
          <p:nvPr/>
        </p:nvSpPr>
        <p:spPr>
          <a:xfrm>
            <a:off x="4850780" y="1666765"/>
            <a:ext cx="382486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Thus, every time the method is called, two inputs must be given!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747132" y="1817649"/>
            <a:ext cx="3958683" cy="45720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6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2709747" y="5096108"/>
            <a:ext cx="780585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2B51D2-E4A3-664B-9FE6-5608F8F65DD4}"/>
              </a:ext>
            </a:extLst>
          </p:cNvPr>
          <p:cNvSpPr/>
          <p:nvPr/>
        </p:nvSpPr>
        <p:spPr>
          <a:xfrm>
            <a:off x="3620430" y="4256050"/>
            <a:ext cx="1576038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A5FAC-7504-8F48-B93D-FA987ECBF06B}"/>
              </a:ext>
            </a:extLst>
          </p:cNvPr>
          <p:cNvSpPr txBox="1"/>
          <p:nvPr/>
        </p:nvSpPr>
        <p:spPr>
          <a:xfrm>
            <a:off x="2141035" y="3413790"/>
            <a:ext cx="568712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The method receives the </a:t>
            </a:r>
            <a:r>
              <a:rPr lang="en-US" sz="2400" dirty="0">
                <a:solidFill>
                  <a:srgbClr val="FF0000"/>
                </a:solidFill>
              </a:rPr>
              <a:t>first</a:t>
            </a:r>
            <a:r>
              <a:rPr lang="en-US" sz="2400" dirty="0">
                <a:solidFill>
                  <a:srgbClr val="0000FF"/>
                </a:solidFill>
              </a:rPr>
              <a:t> input in a box (aka as a variable), with the name </a:t>
            </a:r>
            <a:r>
              <a:rPr lang="en-US" sz="2400" dirty="0">
                <a:solidFill>
                  <a:srgbClr val="FF0000"/>
                </a:solidFill>
              </a:rPr>
              <a:t>color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735C6-F746-7B4C-8AE8-94D9F017758B}"/>
              </a:ext>
            </a:extLst>
          </p:cNvPr>
          <p:cNvSpPr txBox="1"/>
          <p:nvPr/>
        </p:nvSpPr>
        <p:spPr>
          <a:xfrm>
            <a:off x="3709640" y="5183117"/>
            <a:ext cx="33713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It can use the value in the color variable</a:t>
            </a:r>
          </a:p>
        </p:txBody>
      </p:sp>
    </p:spTree>
    <p:extLst>
      <p:ext uri="{BB962C8B-B14F-4D97-AF65-F5344CB8AC3E}">
        <p14:creationId xmlns:p14="http://schemas.microsoft.com/office/powerpoint/2010/main" val="423066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F45A5-7CC4-774F-B350-061337206A3F}"/>
              </a:ext>
            </a:extLst>
          </p:cNvPr>
          <p:cNvSpPr/>
          <p:nvPr/>
        </p:nvSpPr>
        <p:spPr>
          <a:xfrm>
            <a:off x="245325" y="1086342"/>
            <a:ext cx="7515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drawColombiasFlag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Call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three times </a:t>
            </a: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// with different inputs each time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Color.YELLOW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Color.BLUE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0.5);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i="1" dirty="0" err="1">
                <a:solidFill>
                  <a:srgbClr val="002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Color.RED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0.75);	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B194F-EC2F-7E49-A011-A60E444A24ED}"/>
              </a:ext>
            </a:extLst>
          </p:cNvPr>
          <p:cNvSpPr txBox="1"/>
          <p:nvPr/>
        </p:nvSpPr>
        <p:spPr>
          <a:xfrm>
            <a:off x="245326" y="3479181"/>
            <a:ext cx="87350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Define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endParaRPr lang="en-US" dirty="0">
              <a:solidFill>
                <a:schemeClr val="bg1">
                  <a:lumMod val="9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needs two inputs (which come as variables)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First a color, then a fraction down the screen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void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drawStripe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 color,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double y =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fractionDown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(0, y,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getWidth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getHeight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- y);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rect.setColor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(color);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rect.setFilled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add(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rect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DFA66-21A1-754C-9DEF-71414703A2A3}"/>
              </a:ext>
            </a:extLst>
          </p:cNvPr>
          <p:cNvSpPr/>
          <p:nvPr/>
        </p:nvSpPr>
        <p:spPr>
          <a:xfrm>
            <a:off x="4204011" y="4583152"/>
            <a:ext cx="1851101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2B51D2-E4A3-664B-9FE6-5608F8F65DD4}"/>
              </a:ext>
            </a:extLst>
          </p:cNvPr>
          <p:cNvSpPr/>
          <p:nvPr/>
        </p:nvSpPr>
        <p:spPr>
          <a:xfrm>
            <a:off x="5360021" y="4267201"/>
            <a:ext cx="2713462" cy="367990"/>
          </a:xfrm>
          <a:prstGeom prst="roundRect">
            <a:avLst>
              <a:gd name="adj" fmla="val 4044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A5FAC-7504-8F48-B93D-FA987ECBF06B}"/>
              </a:ext>
            </a:extLst>
          </p:cNvPr>
          <p:cNvSpPr txBox="1"/>
          <p:nvPr/>
        </p:nvSpPr>
        <p:spPr>
          <a:xfrm>
            <a:off x="2542478" y="3268824"/>
            <a:ext cx="612202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The method receives the </a:t>
            </a:r>
            <a:r>
              <a:rPr lang="en-US" sz="2400" dirty="0">
                <a:solidFill>
                  <a:srgbClr val="FF0000"/>
                </a:solidFill>
              </a:rPr>
              <a:t>second</a:t>
            </a:r>
            <a:r>
              <a:rPr lang="en-US" sz="2400" dirty="0">
                <a:solidFill>
                  <a:srgbClr val="0000FF"/>
                </a:solidFill>
              </a:rPr>
              <a:t> input in a box (aka as a variable), with the name </a:t>
            </a:r>
            <a:r>
              <a:rPr lang="en-US" sz="2400" dirty="0" err="1">
                <a:solidFill>
                  <a:srgbClr val="FF0000"/>
                </a:solidFill>
              </a:rPr>
              <a:t>fractionDown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735C6-F746-7B4C-8AE8-94D9F017758B}"/>
              </a:ext>
            </a:extLst>
          </p:cNvPr>
          <p:cNvSpPr txBox="1"/>
          <p:nvPr/>
        </p:nvSpPr>
        <p:spPr>
          <a:xfrm>
            <a:off x="3508918" y="4971244"/>
            <a:ext cx="33713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It can use the value in the </a:t>
            </a:r>
            <a:r>
              <a:rPr lang="en-US" sz="2400" dirty="0" err="1">
                <a:solidFill>
                  <a:srgbClr val="0000FF"/>
                </a:solidFill>
              </a:rPr>
              <a:t>fractionDown</a:t>
            </a:r>
            <a:r>
              <a:rPr lang="en-US" sz="2400" dirty="0">
                <a:solidFill>
                  <a:srgbClr val="0000FF"/>
                </a:solidFill>
              </a:rPr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37675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1E3F-CF40-E542-BF77-38489042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A77809-C9AF-3948-984C-48141FE8B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5552"/>
            <a:ext cx="4597433" cy="2457083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5CACA8B-0A0D-6F42-B287-03F771BD0AA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Assn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97E83-281D-0549-B519-520E5BFA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20" y="3914078"/>
            <a:ext cx="4226653" cy="2628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439E6F-EFF1-E54E-A3B8-4AB4BD989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349" y="791736"/>
            <a:ext cx="4155554" cy="2881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72702B-420D-EF40-B2F1-86EA29C3B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39" y="3757960"/>
            <a:ext cx="4385604" cy="2997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5D938-D4AF-CD49-B16F-68533A2F4625}"/>
              </a:ext>
            </a:extLst>
          </p:cNvPr>
          <p:cNvSpPr txBox="1"/>
          <p:nvPr/>
        </p:nvSpPr>
        <p:spPr>
          <a:xfrm>
            <a:off x="2653991" y="1706136"/>
            <a:ext cx="149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Not necessary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10972-E8EE-4B40-921C-06D4092C2418}"/>
              </a:ext>
            </a:extLst>
          </p:cNvPr>
          <p:cNvSpPr txBox="1"/>
          <p:nvPr/>
        </p:nvSpPr>
        <p:spPr>
          <a:xfrm>
            <a:off x="7222274" y="1312126"/>
            <a:ext cx="115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Absolutely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D54280-004D-5842-8E9C-FA95BE7FF6D4}"/>
              </a:ext>
            </a:extLst>
          </p:cNvPr>
          <p:cNvSpPr txBox="1"/>
          <p:nvPr/>
        </p:nvSpPr>
        <p:spPr>
          <a:xfrm>
            <a:off x="2969943" y="4798741"/>
            <a:ext cx="48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44F54-7DAE-9F44-AE05-2F6FA642720C}"/>
              </a:ext>
            </a:extLst>
          </p:cNvPr>
          <p:cNvSpPr txBox="1"/>
          <p:nvPr/>
        </p:nvSpPr>
        <p:spPr>
          <a:xfrm>
            <a:off x="7393261" y="4806175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27FF"/>
                </a:solidFill>
              </a:rPr>
              <a:t>Odd test?</a:t>
            </a:r>
          </a:p>
        </p:txBody>
      </p:sp>
    </p:spTree>
    <p:extLst>
      <p:ext uri="{BB962C8B-B14F-4D97-AF65-F5344CB8AC3E}">
        <p14:creationId xmlns:p14="http://schemas.microsoft.com/office/powerpoint/2010/main" val="318833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As we left off..</a:t>
            </a:r>
          </a:p>
        </p:txBody>
      </p:sp>
    </p:spTree>
    <p:extLst>
      <p:ext uri="{BB962C8B-B14F-4D97-AF65-F5344CB8AC3E}">
        <p14:creationId xmlns:p14="http://schemas.microsoft.com/office/powerpoint/2010/main" val="746165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Feel more confident writing methods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animated programs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5879403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87AA83-8F33-E840-B767-D5A2708AFC9A}"/>
              </a:ext>
            </a:extLst>
          </p:cNvPr>
          <p:cNvSpPr/>
          <p:nvPr/>
        </p:nvSpPr>
        <p:spPr>
          <a:xfrm>
            <a:off x="669073" y="2709746"/>
            <a:ext cx="2709747" cy="423747"/>
          </a:xfrm>
          <a:prstGeom prst="roundRect">
            <a:avLst/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E871AD-1D30-DE49-B1BF-40AFDAC1D65B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FA2F90-C11F-1543-96CF-7B8CD4170056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59FCAF-4E4E-C44E-AA2D-46BA942E1874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008CBD-2C5D-AE43-A7E6-87442ADADAFA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E6DE62-67DC-644D-BD37-D7164EAA420C}"/>
                </a:ext>
              </a:extLst>
            </p:cNvPr>
            <p:cNvSpPr txBox="1"/>
            <p:nvPr/>
          </p:nvSpPr>
          <p:spPr>
            <a:xfrm>
              <a:off x="6266986" y="1672683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num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849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5879403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87AA83-8F33-E840-B767-D5A2708AFC9A}"/>
              </a:ext>
            </a:extLst>
          </p:cNvPr>
          <p:cNvSpPr/>
          <p:nvPr/>
        </p:nvSpPr>
        <p:spPr>
          <a:xfrm>
            <a:off x="669073" y="3077736"/>
            <a:ext cx="2709747" cy="423747"/>
          </a:xfrm>
          <a:prstGeom prst="roundRect">
            <a:avLst/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F604CF-9BCF-C840-A3A8-CC7F707194EA}"/>
              </a:ext>
            </a:extLst>
          </p:cNvPr>
          <p:cNvSpPr/>
          <p:nvPr/>
        </p:nvSpPr>
        <p:spPr>
          <a:xfrm>
            <a:off x="5832088" y="1081668"/>
            <a:ext cx="3010829" cy="12489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E348F-AF4C-4342-8D05-C3D4B1DE10EA}"/>
              </a:ext>
            </a:extLst>
          </p:cNvPr>
          <p:cNvSpPr txBox="1"/>
          <p:nvPr/>
        </p:nvSpPr>
        <p:spPr>
          <a:xfrm>
            <a:off x="5887844" y="115972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EA5732-69B0-824D-AF29-54CB2EC0E3E0}"/>
              </a:ext>
            </a:extLst>
          </p:cNvPr>
          <p:cNvSpPr/>
          <p:nvPr/>
        </p:nvSpPr>
        <p:spPr>
          <a:xfrm>
            <a:off x="7225990" y="1639228"/>
            <a:ext cx="94785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6F07A-3A8A-9F4D-A65D-595FDD966A44}"/>
              </a:ext>
            </a:extLst>
          </p:cNvPr>
          <p:cNvSpPr txBox="1"/>
          <p:nvPr/>
        </p:nvSpPr>
        <p:spPr>
          <a:xfrm>
            <a:off x="6266986" y="167268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5879403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AF64E7-D4A4-894E-BBDD-D43F23AB9A65}"/>
              </a:ext>
            </a:extLst>
          </p:cNvPr>
          <p:cNvSpPr/>
          <p:nvPr/>
        </p:nvSpPr>
        <p:spPr>
          <a:xfrm>
            <a:off x="5832088" y="1081668"/>
            <a:ext cx="3010829" cy="12489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87AA83-8F33-E840-B767-D5A2708AFC9A}"/>
              </a:ext>
            </a:extLst>
          </p:cNvPr>
          <p:cNvSpPr/>
          <p:nvPr/>
        </p:nvSpPr>
        <p:spPr>
          <a:xfrm>
            <a:off x="312234" y="4204009"/>
            <a:ext cx="5441795" cy="1170879"/>
          </a:xfrm>
          <a:prstGeom prst="roundRect">
            <a:avLst>
              <a:gd name="adj" fmla="val 9048"/>
            </a:avLst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CC034-F997-764E-BB43-3F75D9F441EC}"/>
              </a:ext>
            </a:extLst>
          </p:cNvPr>
          <p:cNvSpPr txBox="1"/>
          <p:nvPr/>
        </p:nvSpPr>
        <p:spPr>
          <a:xfrm>
            <a:off x="5887844" y="115972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BF596-6A72-364B-AE5E-6D7EABA482E9}"/>
              </a:ext>
            </a:extLst>
          </p:cNvPr>
          <p:cNvSpPr/>
          <p:nvPr/>
        </p:nvSpPr>
        <p:spPr>
          <a:xfrm>
            <a:off x="7225990" y="1639228"/>
            <a:ext cx="94785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B5066-F869-5843-A69E-158773CD0EF3}"/>
              </a:ext>
            </a:extLst>
          </p:cNvPr>
          <p:cNvSpPr txBox="1"/>
          <p:nvPr/>
        </p:nvSpPr>
        <p:spPr>
          <a:xfrm>
            <a:off x="6266986" y="167268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D4BB1-6665-6B44-9365-CED3CC76937D}"/>
              </a:ext>
            </a:extLst>
          </p:cNvPr>
          <p:cNvSpPr/>
          <p:nvPr/>
        </p:nvSpPr>
        <p:spPr>
          <a:xfrm>
            <a:off x="5828371" y="2382644"/>
            <a:ext cx="3010829" cy="12489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39458-CB2D-4B46-A4C9-18298ADA63A3}"/>
              </a:ext>
            </a:extLst>
          </p:cNvPr>
          <p:cNvSpPr txBox="1"/>
          <p:nvPr/>
        </p:nvSpPr>
        <p:spPr>
          <a:xfrm>
            <a:off x="5884127" y="2460704"/>
            <a:ext cx="56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0D07E-8EBE-5049-B77F-29D3EF6CF443}"/>
              </a:ext>
            </a:extLst>
          </p:cNvPr>
          <p:cNvSpPr/>
          <p:nvPr/>
        </p:nvSpPr>
        <p:spPr>
          <a:xfrm>
            <a:off x="7222273" y="2940204"/>
            <a:ext cx="94785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9B87C-1F5B-8B4F-BFA1-2A706EFC5998}"/>
              </a:ext>
            </a:extLst>
          </p:cNvPr>
          <p:cNvSpPr txBox="1"/>
          <p:nvPr/>
        </p:nvSpPr>
        <p:spPr>
          <a:xfrm>
            <a:off x="6263269" y="2973659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</p:spTree>
    <p:extLst>
      <p:ext uri="{BB962C8B-B14F-4D97-AF65-F5344CB8AC3E}">
        <p14:creationId xmlns:p14="http://schemas.microsoft.com/office/powerpoint/2010/main" val="2479354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5879403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AF64E7-D4A4-894E-BBDD-D43F23AB9A65}"/>
              </a:ext>
            </a:extLst>
          </p:cNvPr>
          <p:cNvSpPr/>
          <p:nvPr/>
        </p:nvSpPr>
        <p:spPr>
          <a:xfrm>
            <a:off x="5832088" y="1081668"/>
            <a:ext cx="3010829" cy="12489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87AA83-8F33-E840-B767-D5A2708AFC9A}"/>
              </a:ext>
            </a:extLst>
          </p:cNvPr>
          <p:cNvSpPr/>
          <p:nvPr/>
        </p:nvSpPr>
        <p:spPr>
          <a:xfrm>
            <a:off x="869795" y="4516244"/>
            <a:ext cx="2888166" cy="457200"/>
          </a:xfrm>
          <a:prstGeom prst="roundRect">
            <a:avLst>
              <a:gd name="adj" fmla="val 9048"/>
            </a:avLst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CC034-F997-764E-BB43-3F75D9F441EC}"/>
              </a:ext>
            </a:extLst>
          </p:cNvPr>
          <p:cNvSpPr txBox="1"/>
          <p:nvPr/>
        </p:nvSpPr>
        <p:spPr>
          <a:xfrm>
            <a:off x="5887844" y="115972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BF596-6A72-364B-AE5E-6D7EABA482E9}"/>
              </a:ext>
            </a:extLst>
          </p:cNvPr>
          <p:cNvSpPr/>
          <p:nvPr/>
        </p:nvSpPr>
        <p:spPr>
          <a:xfrm>
            <a:off x="7225990" y="1639228"/>
            <a:ext cx="94785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B5066-F869-5843-A69E-158773CD0EF3}"/>
              </a:ext>
            </a:extLst>
          </p:cNvPr>
          <p:cNvSpPr txBox="1"/>
          <p:nvPr/>
        </p:nvSpPr>
        <p:spPr>
          <a:xfrm>
            <a:off x="6266986" y="167268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D4BB1-6665-6B44-9365-CED3CC76937D}"/>
              </a:ext>
            </a:extLst>
          </p:cNvPr>
          <p:cNvSpPr/>
          <p:nvPr/>
        </p:nvSpPr>
        <p:spPr>
          <a:xfrm>
            <a:off x="5828371" y="2382644"/>
            <a:ext cx="3010829" cy="12489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39458-CB2D-4B46-A4C9-18298ADA63A3}"/>
              </a:ext>
            </a:extLst>
          </p:cNvPr>
          <p:cNvSpPr txBox="1"/>
          <p:nvPr/>
        </p:nvSpPr>
        <p:spPr>
          <a:xfrm>
            <a:off x="5884127" y="2460704"/>
            <a:ext cx="56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60D07E-8EBE-5049-B77F-29D3EF6CF443}"/>
              </a:ext>
            </a:extLst>
          </p:cNvPr>
          <p:cNvSpPr/>
          <p:nvPr/>
        </p:nvSpPr>
        <p:spPr>
          <a:xfrm>
            <a:off x="7222273" y="2940204"/>
            <a:ext cx="94785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9B87C-1F5B-8B4F-BFA1-2A706EFC5998}"/>
              </a:ext>
            </a:extLst>
          </p:cNvPr>
          <p:cNvSpPr txBox="1"/>
          <p:nvPr/>
        </p:nvSpPr>
        <p:spPr>
          <a:xfrm>
            <a:off x="6263269" y="2973659"/>
            <a:ext cx="65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grass</a:t>
            </a:r>
          </a:p>
        </p:txBody>
      </p:sp>
    </p:spTree>
    <p:extLst>
      <p:ext uri="{BB962C8B-B14F-4D97-AF65-F5344CB8AC3E}">
        <p14:creationId xmlns:p14="http://schemas.microsoft.com/office/powerpoint/2010/main" val="3827017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5879403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AF64E7-D4A4-894E-BBDD-D43F23AB9A65}"/>
              </a:ext>
            </a:extLst>
          </p:cNvPr>
          <p:cNvSpPr/>
          <p:nvPr/>
        </p:nvSpPr>
        <p:spPr>
          <a:xfrm>
            <a:off x="5832088" y="1081668"/>
            <a:ext cx="3010829" cy="12489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87AA83-8F33-E840-B767-D5A2708AFC9A}"/>
              </a:ext>
            </a:extLst>
          </p:cNvPr>
          <p:cNvSpPr/>
          <p:nvPr/>
        </p:nvSpPr>
        <p:spPr>
          <a:xfrm>
            <a:off x="334536" y="4906536"/>
            <a:ext cx="323386" cy="457200"/>
          </a:xfrm>
          <a:prstGeom prst="roundRect">
            <a:avLst>
              <a:gd name="adj" fmla="val 9048"/>
            </a:avLst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CC034-F997-764E-BB43-3F75D9F441EC}"/>
              </a:ext>
            </a:extLst>
          </p:cNvPr>
          <p:cNvSpPr txBox="1"/>
          <p:nvPr/>
        </p:nvSpPr>
        <p:spPr>
          <a:xfrm>
            <a:off x="5887844" y="115972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BF596-6A72-364B-AE5E-6D7EABA482E9}"/>
              </a:ext>
            </a:extLst>
          </p:cNvPr>
          <p:cNvSpPr/>
          <p:nvPr/>
        </p:nvSpPr>
        <p:spPr>
          <a:xfrm>
            <a:off x="7225990" y="1639228"/>
            <a:ext cx="94785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B5066-F869-5843-A69E-158773CD0EF3}"/>
              </a:ext>
            </a:extLst>
          </p:cNvPr>
          <p:cNvSpPr txBox="1"/>
          <p:nvPr/>
        </p:nvSpPr>
        <p:spPr>
          <a:xfrm>
            <a:off x="6266986" y="167268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num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0742CF-5B08-C541-9CAA-40E67DBF5B29}"/>
              </a:ext>
            </a:extLst>
          </p:cNvPr>
          <p:cNvGrpSpPr/>
          <p:nvPr/>
        </p:nvGrpSpPr>
        <p:grpSpPr>
          <a:xfrm>
            <a:off x="5828371" y="2382644"/>
            <a:ext cx="3010829" cy="1248937"/>
            <a:chOff x="5828371" y="2382644"/>
            <a:chExt cx="3010829" cy="124893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9D4BB1-6665-6B44-9365-CED3CC76937D}"/>
                </a:ext>
              </a:extLst>
            </p:cNvPr>
            <p:cNvSpPr/>
            <p:nvPr/>
          </p:nvSpPr>
          <p:spPr>
            <a:xfrm>
              <a:off x="5828371" y="2382644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239458-CB2D-4B46-A4C9-18298ADA63A3}"/>
                </a:ext>
              </a:extLst>
            </p:cNvPr>
            <p:cNvSpPr txBox="1"/>
            <p:nvPr/>
          </p:nvSpPr>
          <p:spPr>
            <a:xfrm>
              <a:off x="5884127" y="2460704"/>
              <a:ext cx="566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cow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60D07E-8EBE-5049-B77F-29D3EF6CF443}"/>
                </a:ext>
              </a:extLst>
            </p:cNvPr>
            <p:cNvSpPr/>
            <p:nvPr/>
          </p:nvSpPr>
          <p:spPr>
            <a:xfrm>
              <a:off x="7222273" y="2940204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99B87C-1F5B-8B4F-BFA1-2A706EFC5998}"/>
                </a:ext>
              </a:extLst>
            </p:cNvPr>
            <p:cNvSpPr txBox="1"/>
            <p:nvPr/>
          </p:nvSpPr>
          <p:spPr>
            <a:xfrm>
              <a:off x="6263269" y="2973659"/>
              <a:ext cx="659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18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9D9E464-8D95-6A4E-8222-818CFDCF1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51E3B5F-AE9C-604B-8E63-2CDD94DF6302}"/>
              </a:ext>
            </a:extLst>
          </p:cNvPr>
          <p:cNvSpPr/>
          <p:nvPr/>
        </p:nvSpPr>
        <p:spPr>
          <a:xfrm>
            <a:off x="780586" y="2352908"/>
            <a:ext cx="2888166" cy="457200"/>
          </a:xfrm>
          <a:prstGeom prst="roundRect">
            <a:avLst>
              <a:gd name="adj" fmla="val 9048"/>
            </a:avLst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968D7E89-E11D-844F-9A25-429563C54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34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51E3B5F-AE9C-604B-8E63-2CDD94DF6302}"/>
              </a:ext>
            </a:extLst>
          </p:cNvPr>
          <p:cNvSpPr/>
          <p:nvPr/>
        </p:nvSpPr>
        <p:spPr>
          <a:xfrm>
            <a:off x="780586" y="2687445"/>
            <a:ext cx="2888166" cy="457200"/>
          </a:xfrm>
          <a:prstGeom prst="roundRect">
            <a:avLst>
              <a:gd name="adj" fmla="val 9048"/>
            </a:avLst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1DFF88EE-5F28-AC43-877E-7E0589215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75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51E3B5F-AE9C-604B-8E63-2CDD94DF6302}"/>
              </a:ext>
            </a:extLst>
          </p:cNvPr>
          <p:cNvSpPr/>
          <p:nvPr/>
        </p:nvSpPr>
        <p:spPr>
          <a:xfrm>
            <a:off x="312235" y="4181708"/>
            <a:ext cx="5185316" cy="1616925"/>
          </a:xfrm>
          <a:prstGeom prst="roundRect">
            <a:avLst>
              <a:gd name="adj" fmla="val 5600"/>
            </a:avLst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6" name="Rectangle 7">
            <a:extLst>
              <a:ext uri="{FF2B5EF4-FFF2-40B4-BE49-F238E27FC236}">
                <a16:creationId xmlns:a16="http://schemas.microsoft.com/office/drawing/2014/main" id="{F78FBF44-E4D4-7840-B017-03BC85024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99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51E3B5F-AE9C-604B-8E63-2CDD94DF6302}"/>
              </a:ext>
            </a:extLst>
          </p:cNvPr>
          <p:cNvSpPr/>
          <p:nvPr/>
        </p:nvSpPr>
        <p:spPr>
          <a:xfrm>
            <a:off x="914400" y="4538546"/>
            <a:ext cx="3824868" cy="412595"/>
          </a:xfrm>
          <a:prstGeom prst="roundRect">
            <a:avLst>
              <a:gd name="adj" fmla="val 5600"/>
            </a:avLst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B14AA415-96F8-7445-A7BF-3E968412E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1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You will be able to write Bouncing Ball</a:t>
            </a:r>
          </a:p>
        </p:txBody>
      </p:sp>
    </p:spTree>
    <p:extLst>
      <p:ext uri="{BB962C8B-B14F-4D97-AF65-F5344CB8AC3E}">
        <p14:creationId xmlns:p14="http://schemas.microsoft.com/office/powerpoint/2010/main" val="25692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51E3B5F-AE9C-604B-8E63-2CDD94DF6302}"/>
              </a:ext>
            </a:extLst>
          </p:cNvPr>
          <p:cNvSpPr/>
          <p:nvPr/>
        </p:nvSpPr>
        <p:spPr>
          <a:xfrm>
            <a:off x="914400" y="4917687"/>
            <a:ext cx="2832410" cy="412595"/>
          </a:xfrm>
          <a:prstGeom prst="roundRect">
            <a:avLst>
              <a:gd name="adj" fmla="val 5600"/>
            </a:avLst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3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51E3B5F-AE9C-604B-8E63-2CDD94DF6302}"/>
              </a:ext>
            </a:extLst>
          </p:cNvPr>
          <p:cNvSpPr/>
          <p:nvPr/>
        </p:nvSpPr>
        <p:spPr>
          <a:xfrm>
            <a:off x="334537" y="5285677"/>
            <a:ext cx="301083" cy="412595"/>
          </a:xfrm>
          <a:prstGeom prst="roundRect">
            <a:avLst>
              <a:gd name="adj" fmla="val 5600"/>
            </a:avLst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2A6053-3EBC-264B-AC5F-8F7F4A215AFE}"/>
              </a:ext>
            </a:extLst>
          </p:cNvPr>
          <p:cNvGrpSpPr/>
          <p:nvPr/>
        </p:nvGrpSpPr>
        <p:grpSpPr>
          <a:xfrm>
            <a:off x="5828370" y="2449551"/>
            <a:ext cx="3010829" cy="1248937"/>
            <a:chOff x="5832088" y="1081668"/>
            <a:chExt cx="3010829" cy="12489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199A88-C4C1-2243-B3EC-A6BFF076E6AF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C7466-A684-6043-BEFB-AE1F2E45171C}"/>
                </a:ext>
              </a:extLst>
            </p:cNvPr>
            <p:cNvSpPr txBox="1"/>
            <p:nvPr/>
          </p:nvSpPr>
          <p:spPr>
            <a:xfrm>
              <a:off x="5887844" y="1159728"/>
              <a:ext cx="1154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retireEarly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950BCB-2082-9D47-9CD4-87826462B740}"/>
                </a:ext>
              </a:extLst>
            </p:cNvPr>
            <p:cNvSpPr txBox="1"/>
            <p:nvPr/>
          </p:nvSpPr>
          <p:spPr>
            <a:xfrm>
              <a:off x="6122021" y="16838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850D7-C532-1149-8914-210CFB1D9DF2}"/>
              </a:ext>
            </a:extLst>
          </p:cNvPr>
          <p:cNvSpPr/>
          <p:nvPr/>
        </p:nvSpPr>
        <p:spPr>
          <a:xfrm>
            <a:off x="7255726" y="2984808"/>
            <a:ext cx="1152294" cy="4646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0CE1D-F537-9844-B66E-60A9C25F366C}"/>
              </a:ext>
            </a:extLst>
          </p:cNvPr>
          <p:cNvSpPr txBox="1"/>
          <p:nvPr/>
        </p:nvSpPr>
        <p:spPr>
          <a:xfrm>
            <a:off x="6151757" y="3029414"/>
            <a:ext cx="83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8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retireEarly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money = 1200000;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(money);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4E304A-F784-CD48-AF16-3EADD3B0B2E2}"/>
              </a:ext>
            </a:extLst>
          </p:cNvPr>
          <p:cNvGrpSpPr/>
          <p:nvPr/>
        </p:nvGrpSpPr>
        <p:grpSpPr>
          <a:xfrm>
            <a:off x="5832088" y="1081668"/>
            <a:ext cx="3010829" cy="1248937"/>
            <a:chOff x="5832088" y="1081668"/>
            <a:chExt cx="3010829" cy="1248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14E2E3-143B-874A-83B3-D27105F3E1AD}"/>
                </a:ext>
              </a:extLst>
            </p:cNvPr>
            <p:cNvSpPr/>
            <p:nvPr/>
          </p:nvSpPr>
          <p:spPr>
            <a:xfrm>
              <a:off x="5832088" y="1081668"/>
              <a:ext cx="3010829" cy="12489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58B593-9AFA-1D4F-9F30-51B7D13E2C8A}"/>
                </a:ext>
              </a:extLst>
            </p:cNvPr>
            <p:cNvSpPr txBox="1"/>
            <p:nvPr/>
          </p:nvSpPr>
          <p:spPr>
            <a:xfrm>
              <a:off x="5887844" y="1159728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run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D36B50-8245-984C-956C-B8107D997DFD}"/>
                </a:ext>
              </a:extLst>
            </p:cNvPr>
            <p:cNvSpPr/>
            <p:nvPr/>
          </p:nvSpPr>
          <p:spPr>
            <a:xfrm>
              <a:off x="7225990" y="1639228"/>
              <a:ext cx="947854" cy="46463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80F002-063D-1C40-899E-EA90525EBFE8}"/>
                </a:ext>
              </a:extLst>
            </p:cNvPr>
            <p:cNvSpPr txBox="1"/>
            <p:nvPr/>
          </p:nvSpPr>
          <p:spPr>
            <a:xfrm>
              <a:off x="6122021" y="1683834"/>
              <a:ext cx="83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money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51E3B5F-AE9C-604B-8E63-2CDD94DF6302}"/>
              </a:ext>
            </a:extLst>
          </p:cNvPr>
          <p:cNvSpPr/>
          <p:nvPr/>
        </p:nvSpPr>
        <p:spPr>
          <a:xfrm>
            <a:off x="880947" y="3111189"/>
            <a:ext cx="2821258" cy="412595"/>
          </a:xfrm>
          <a:prstGeom prst="roundRect">
            <a:avLst>
              <a:gd name="adj" fmla="val 5600"/>
            </a:avLst>
          </a:prstGeom>
          <a:noFill/>
          <a:ln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E5EA96B7-8012-264B-873C-1B3D2B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2088" y="4714682"/>
            <a:ext cx="2888166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C5F80-3124-904E-9463-2507101A0319}"/>
              </a:ext>
            </a:extLst>
          </p:cNvPr>
          <p:cNvSpPr/>
          <p:nvPr/>
        </p:nvSpPr>
        <p:spPr>
          <a:xfrm>
            <a:off x="5848266" y="4805505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1200000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1FAE6-6030-294C-9B64-6A15BEB7DB30}"/>
              </a:ext>
            </a:extLst>
          </p:cNvPr>
          <p:cNvSpPr/>
          <p:nvPr/>
        </p:nvSpPr>
        <p:spPr>
          <a:xfrm>
            <a:off x="5866851" y="512517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8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Illegal modifier for parameter goodbye, only final is permitted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210335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96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Divisible By</a:t>
            </a:r>
          </a:p>
        </p:txBody>
      </p:sp>
    </p:spTree>
    <p:extLst>
      <p:ext uri="{BB962C8B-B14F-4D97-AF65-F5344CB8AC3E}">
        <p14:creationId xmlns:p14="http://schemas.microsoft.com/office/powerpoint/2010/main" val="1257783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>
                <a:solidFill>
                  <a:srgbClr val="B70051"/>
                </a:solidFill>
                <a:latin typeface="Courier New" charset="0"/>
              </a:rPr>
              <a:t>boolean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a,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((a % b) == 0)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98372" y="-114183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a,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 % b == 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70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1741216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Methods are broccoli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032A0A-A3D2-424A-849F-6E3F6B302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" y="3119244"/>
            <a:ext cx="4330700" cy="325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F97B2-4AB5-D54A-AEEA-4E412035E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550" y="2921619"/>
            <a:ext cx="4626517" cy="34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2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42" y="1128229"/>
            <a:ext cx="6846847" cy="467615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</p:spTree>
    <p:extLst>
      <p:ext uri="{BB962C8B-B14F-4D97-AF65-F5344CB8AC3E}">
        <p14:creationId xmlns:p14="http://schemas.microsoft.com/office/powerpoint/2010/main" val="476971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65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71961" y="1537417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56194" y="1393903"/>
            <a:ext cx="236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Make all the variables you need. Add graphics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1654117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583474" y="2150734"/>
            <a:ext cx="1681889" cy="949305"/>
          </a:xfrm>
          <a:custGeom>
            <a:avLst/>
            <a:gdLst>
              <a:gd name="connsiteX0" fmla="*/ 1561171 w 1681889"/>
              <a:gd name="connsiteY0" fmla="*/ 280232 h 949305"/>
              <a:gd name="connsiteX1" fmla="*/ 1483112 w 1681889"/>
              <a:gd name="connsiteY1" fmla="*/ 269081 h 949305"/>
              <a:gd name="connsiteX2" fmla="*/ 1449659 w 1681889"/>
              <a:gd name="connsiteY2" fmla="*/ 246778 h 949305"/>
              <a:gd name="connsiteX3" fmla="*/ 1416205 w 1681889"/>
              <a:gd name="connsiteY3" fmla="*/ 235627 h 949305"/>
              <a:gd name="connsiteX4" fmla="*/ 1338146 w 1681889"/>
              <a:gd name="connsiteY4" fmla="*/ 191022 h 949305"/>
              <a:gd name="connsiteX5" fmla="*/ 1215483 w 1681889"/>
              <a:gd name="connsiteY5" fmla="*/ 124115 h 949305"/>
              <a:gd name="connsiteX6" fmla="*/ 1148576 w 1681889"/>
              <a:gd name="connsiteY6" fmla="*/ 79510 h 949305"/>
              <a:gd name="connsiteX7" fmla="*/ 1103971 w 1681889"/>
              <a:gd name="connsiteY7" fmla="*/ 68359 h 949305"/>
              <a:gd name="connsiteX8" fmla="*/ 1048215 w 1681889"/>
              <a:gd name="connsiteY8" fmla="*/ 46056 h 949305"/>
              <a:gd name="connsiteX9" fmla="*/ 903249 w 1681889"/>
              <a:gd name="connsiteY9" fmla="*/ 23754 h 949305"/>
              <a:gd name="connsiteX10" fmla="*/ 501805 w 1681889"/>
              <a:gd name="connsiteY10" fmla="*/ 23754 h 949305"/>
              <a:gd name="connsiteX11" fmla="*/ 412595 w 1681889"/>
              <a:gd name="connsiteY11" fmla="*/ 46056 h 949305"/>
              <a:gd name="connsiteX12" fmla="*/ 334537 w 1681889"/>
              <a:gd name="connsiteY12" fmla="*/ 90661 h 949305"/>
              <a:gd name="connsiteX13" fmla="*/ 289932 w 1681889"/>
              <a:gd name="connsiteY13" fmla="*/ 112963 h 949305"/>
              <a:gd name="connsiteX14" fmla="*/ 223024 w 1681889"/>
              <a:gd name="connsiteY14" fmla="*/ 157568 h 949305"/>
              <a:gd name="connsiteX15" fmla="*/ 200722 w 1681889"/>
              <a:gd name="connsiteY15" fmla="*/ 179871 h 949305"/>
              <a:gd name="connsiteX16" fmla="*/ 133815 w 1681889"/>
              <a:gd name="connsiteY16" fmla="*/ 224476 h 949305"/>
              <a:gd name="connsiteX17" fmla="*/ 111512 w 1681889"/>
              <a:gd name="connsiteY17" fmla="*/ 257929 h 949305"/>
              <a:gd name="connsiteX18" fmla="*/ 78059 w 1681889"/>
              <a:gd name="connsiteY18" fmla="*/ 280232 h 949305"/>
              <a:gd name="connsiteX19" fmla="*/ 55756 w 1681889"/>
              <a:gd name="connsiteY19" fmla="*/ 324837 h 949305"/>
              <a:gd name="connsiteX20" fmla="*/ 22302 w 1681889"/>
              <a:gd name="connsiteY20" fmla="*/ 369442 h 949305"/>
              <a:gd name="connsiteX21" fmla="*/ 11151 w 1681889"/>
              <a:gd name="connsiteY21" fmla="*/ 425198 h 949305"/>
              <a:gd name="connsiteX22" fmla="*/ 0 w 1681889"/>
              <a:gd name="connsiteY22" fmla="*/ 458651 h 949305"/>
              <a:gd name="connsiteX23" fmla="*/ 11151 w 1681889"/>
              <a:gd name="connsiteY23" fmla="*/ 625920 h 949305"/>
              <a:gd name="connsiteX24" fmla="*/ 66907 w 1681889"/>
              <a:gd name="connsiteY24" fmla="*/ 703978 h 949305"/>
              <a:gd name="connsiteX25" fmla="*/ 100361 w 1681889"/>
              <a:gd name="connsiteY25" fmla="*/ 748583 h 949305"/>
              <a:gd name="connsiteX26" fmla="*/ 189571 w 1681889"/>
              <a:gd name="connsiteY26" fmla="*/ 804339 h 949305"/>
              <a:gd name="connsiteX27" fmla="*/ 234176 w 1681889"/>
              <a:gd name="connsiteY27" fmla="*/ 837793 h 949305"/>
              <a:gd name="connsiteX28" fmla="*/ 323385 w 1681889"/>
              <a:gd name="connsiteY28" fmla="*/ 871246 h 949305"/>
              <a:gd name="connsiteX29" fmla="*/ 446049 w 1681889"/>
              <a:gd name="connsiteY29" fmla="*/ 915851 h 949305"/>
              <a:gd name="connsiteX30" fmla="*/ 479502 w 1681889"/>
              <a:gd name="connsiteY30" fmla="*/ 927003 h 949305"/>
              <a:gd name="connsiteX31" fmla="*/ 635619 w 1681889"/>
              <a:gd name="connsiteY31" fmla="*/ 949305 h 949305"/>
              <a:gd name="connsiteX32" fmla="*/ 1170878 w 1681889"/>
              <a:gd name="connsiteY32" fmla="*/ 938154 h 949305"/>
              <a:gd name="connsiteX33" fmla="*/ 1215483 w 1681889"/>
              <a:gd name="connsiteY33" fmla="*/ 927003 h 949305"/>
              <a:gd name="connsiteX34" fmla="*/ 1282390 w 1681889"/>
              <a:gd name="connsiteY34" fmla="*/ 904700 h 949305"/>
              <a:gd name="connsiteX35" fmla="*/ 1349298 w 1681889"/>
              <a:gd name="connsiteY35" fmla="*/ 882398 h 949305"/>
              <a:gd name="connsiteX36" fmla="*/ 1416205 w 1681889"/>
              <a:gd name="connsiteY36" fmla="*/ 860095 h 949305"/>
              <a:gd name="connsiteX37" fmla="*/ 1449659 w 1681889"/>
              <a:gd name="connsiteY37" fmla="*/ 848944 h 949305"/>
              <a:gd name="connsiteX38" fmla="*/ 1483112 w 1681889"/>
              <a:gd name="connsiteY38" fmla="*/ 826642 h 949305"/>
              <a:gd name="connsiteX39" fmla="*/ 1538868 w 1681889"/>
              <a:gd name="connsiteY39" fmla="*/ 815490 h 949305"/>
              <a:gd name="connsiteX40" fmla="*/ 1594624 w 1681889"/>
              <a:gd name="connsiteY40" fmla="*/ 770885 h 949305"/>
              <a:gd name="connsiteX41" fmla="*/ 1616927 w 1681889"/>
              <a:gd name="connsiteY41" fmla="*/ 748583 h 949305"/>
              <a:gd name="connsiteX42" fmla="*/ 1661532 w 1681889"/>
              <a:gd name="connsiteY42" fmla="*/ 681676 h 949305"/>
              <a:gd name="connsiteX43" fmla="*/ 1661532 w 1681889"/>
              <a:gd name="connsiteY43" fmla="*/ 380593 h 949305"/>
              <a:gd name="connsiteX44" fmla="*/ 1605776 w 1681889"/>
              <a:gd name="connsiteY44" fmla="*/ 291383 h 949305"/>
              <a:gd name="connsiteX45" fmla="*/ 1516566 w 1681889"/>
              <a:gd name="connsiteY45" fmla="*/ 224476 h 949305"/>
              <a:gd name="connsiteX46" fmla="*/ 1471961 w 1681889"/>
              <a:gd name="connsiteY46" fmla="*/ 202173 h 949305"/>
              <a:gd name="connsiteX47" fmla="*/ 1393902 w 1681889"/>
              <a:gd name="connsiteY47" fmla="*/ 179871 h 949305"/>
              <a:gd name="connsiteX48" fmla="*/ 1338146 w 1681889"/>
              <a:gd name="connsiteY48" fmla="*/ 168720 h 949305"/>
              <a:gd name="connsiteX49" fmla="*/ 1193180 w 1681889"/>
              <a:gd name="connsiteY49" fmla="*/ 168720 h 94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1889" h="949305">
                <a:moveTo>
                  <a:pt x="1561171" y="280232"/>
                </a:moveTo>
                <a:cubicBezTo>
                  <a:pt x="1535151" y="276515"/>
                  <a:pt x="1508287" y="276634"/>
                  <a:pt x="1483112" y="269081"/>
                </a:cubicBezTo>
                <a:cubicBezTo>
                  <a:pt x="1470275" y="265230"/>
                  <a:pt x="1461646" y="252772"/>
                  <a:pt x="1449659" y="246778"/>
                </a:cubicBezTo>
                <a:cubicBezTo>
                  <a:pt x="1439145" y="241521"/>
                  <a:pt x="1427356" y="239344"/>
                  <a:pt x="1416205" y="235627"/>
                </a:cubicBezTo>
                <a:cubicBezTo>
                  <a:pt x="1300485" y="158479"/>
                  <a:pt x="1479620" y="275906"/>
                  <a:pt x="1338146" y="191022"/>
                </a:cubicBezTo>
                <a:cubicBezTo>
                  <a:pt x="1226728" y="124171"/>
                  <a:pt x="1316929" y="164693"/>
                  <a:pt x="1215483" y="124115"/>
                </a:cubicBezTo>
                <a:cubicBezTo>
                  <a:pt x="1188258" y="96890"/>
                  <a:pt x="1191782" y="95712"/>
                  <a:pt x="1148576" y="79510"/>
                </a:cubicBezTo>
                <a:cubicBezTo>
                  <a:pt x="1134226" y="74129"/>
                  <a:pt x="1118510" y="73206"/>
                  <a:pt x="1103971" y="68359"/>
                </a:cubicBezTo>
                <a:cubicBezTo>
                  <a:pt x="1084981" y="62029"/>
                  <a:pt x="1067205" y="52386"/>
                  <a:pt x="1048215" y="46056"/>
                </a:cubicBezTo>
                <a:cubicBezTo>
                  <a:pt x="999930" y="29961"/>
                  <a:pt x="955206" y="29527"/>
                  <a:pt x="903249" y="23754"/>
                </a:cubicBezTo>
                <a:cubicBezTo>
                  <a:pt x="749644" y="-14646"/>
                  <a:pt x="823864" y="-400"/>
                  <a:pt x="501805" y="23754"/>
                </a:cubicBezTo>
                <a:cubicBezTo>
                  <a:pt x="471239" y="26046"/>
                  <a:pt x="412595" y="46056"/>
                  <a:pt x="412595" y="46056"/>
                </a:cubicBezTo>
                <a:cubicBezTo>
                  <a:pt x="277776" y="113467"/>
                  <a:pt x="444889" y="27604"/>
                  <a:pt x="334537" y="90661"/>
                </a:cubicBezTo>
                <a:cubicBezTo>
                  <a:pt x="320104" y="98908"/>
                  <a:pt x="304800" y="105529"/>
                  <a:pt x="289932" y="112963"/>
                </a:cubicBezTo>
                <a:cubicBezTo>
                  <a:pt x="238793" y="164102"/>
                  <a:pt x="304040" y="103557"/>
                  <a:pt x="223024" y="157568"/>
                </a:cubicBezTo>
                <a:cubicBezTo>
                  <a:pt x="214276" y="163400"/>
                  <a:pt x="209133" y="173563"/>
                  <a:pt x="200722" y="179871"/>
                </a:cubicBezTo>
                <a:cubicBezTo>
                  <a:pt x="179279" y="195954"/>
                  <a:pt x="133815" y="224476"/>
                  <a:pt x="133815" y="224476"/>
                </a:cubicBezTo>
                <a:cubicBezTo>
                  <a:pt x="126381" y="235627"/>
                  <a:pt x="120989" y="248452"/>
                  <a:pt x="111512" y="257929"/>
                </a:cubicBezTo>
                <a:cubicBezTo>
                  <a:pt x="102035" y="267406"/>
                  <a:pt x="86639" y="269936"/>
                  <a:pt x="78059" y="280232"/>
                </a:cubicBezTo>
                <a:cubicBezTo>
                  <a:pt x="67417" y="293002"/>
                  <a:pt x="64566" y="310740"/>
                  <a:pt x="55756" y="324837"/>
                </a:cubicBezTo>
                <a:cubicBezTo>
                  <a:pt x="45906" y="340597"/>
                  <a:pt x="33453" y="354574"/>
                  <a:pt x="22302" y="369442"/>
                </a:cubicBezTo>
                <a:cubicBezTo>
                  <a:pt x="18585" y="388027"/>
                  <a:pt x="15748" y="406811"/>
                  <a:pt x="11151" y="425198"/>
                </a:cubicBezTo>
                <a:cubicBezTo>
                  <a:pt x="8300" y="436601"/>
                  <a:pt x="0" y="446897"/>
                  <a:pt x="0" y="458651"/>
                </a:cubicBezTo>
                <a:cubicBezTo>
                  <a:pt x="0" y="514531"/>
                  <a:pt x="2436" y="570724"/>
                  <a:pt x="11151" y="625920"/>
                </a:cubicBezTo>
                <a:cubicBezTo>
                  <a:pt x="17422" y="665638"/>
                  <a:pt x="43600" y="676786"/>
                  <a:pt x="66907" y="703978"/>
                </a:cubicBezTo>
                <a:cubicBezTo>
                  <a:pt x="79002" y="718089"/>
                  <a:pt x="87219" y="735441"/>
                  <a:pt x="100361" y="748583"/>
                </a:cubicBezTo>
                <a:cubicBezTo>
                  <a:pt x="142483" y="790705"/>
                  <a:pt x="142458" y="774893"/>
                  <a:pt x="189571" y="804339"/>
                </a:cubicBezTo>
                <a:cubicBezTo>
                  <a:pt x="205331" y="814189"/>
                  <a:pt x="217929" y="828767"/>
                  <a:pt x="234176" y="837793"/>
                </a:cubicBezTo>
                <a:cubicBezTo>
                  <a:pt x="264016" y="854371"/>
                  <a:pt x="292569" y="859690"/>
                  <a:pt x="323385" y="871246"/>
                </a:cubicBezTo>
                <a:cubicBezTo>
                  <a:pt x="447545" y="917807"/>
                  <a:pt x="305450" y="868984"/>
                  <a:pt x="446049" y="915851"/>
                </a:cubicBezTo>
                <a:cubicBezTo>
                  <a:pt x="457200" y="919568"/>
                  <a:pt x="467866" y="925341"/>
                  <a:pt x="479502" y="927003"/>
                </a:cubicBezTo>
                <a:lnTo>
                  <a:pt x="635619" y="949305"/>
                </a:lnTo>
                <a:lnTo>
                  <a:pt x="1170878" y="938154"/>
                </a:lnTo>
                <a:cubicBezTo>
                  <a:pt x="1186193" y="937565"/>
                  <a:pt x="1200803" y="931407"/>
                  <a:pt x="1215483" y="927003"/>
                </a:cubicBezTo>
                <a:cubicBezTo>
                  <a:pt x="1238000" y="920248"/>
                  <a:pt x="1260088" y="912134"/>
                  <a:pt x="1282390" y="904700"/>
                </a:cubicBezTo>
                <a:lnTo>
                  <a:pt x="1349298" y="882398"/>
                </a:lnTo>
                <a:lnTo>
                  <a:pt x="1416205" y="860095"/>
                </a:lnTo>
                <a:lnTo>
                  <a:pt x="1449659" y="848944"/>
                </a:lnTo>
                <a:cubicBezTo>
                  <a:pt x="1460810" y="841510"/>
                  <a:pt x="1470564" y="831348"/>
                  <a:pt x="1483112" y="826642"/>
                </a:cubicBezTo>
                <a:cubicBezTo>
                  <a:pt x="1500859" y="819987"/>
                  <a:pt x="1521916" y="823966"/>
                  <a:pt x="1538868" y="815490"/>
                </a:cubicBezTo>
                <a:cubicBezTo>
                  <a:pt x="1560156" y="804846"/>
                  <a:pt x="1576553" y="786374"/>
                  <a:pt x="1594624" y="770885"/>
                </a:cubicBezTo>
                <a:cubicBezTo>
                  <a:pt x="1602606" y="764043"/>
                  <a:pt x="1610619" y="756994"/>
                  <a:pt x="1616927" y="748583"/>
                </a:cubicBezTo>
                <a:cubicBezTo>
                  <a:pt x="1633010" y="727140"/>
                  <a:pt x="1661532" y="681676"/>
                  <a:pt x="1661532" y="681676"/>
                </a:cubicBezTo>
                <a:cubicBezTo>
                  <a:pt x="1691158" y="563170"/>
                  <a:pt x="1686075" y="601477"/>
                  <a:pt x="1661532" y="380593"/>
                </a:cubicBezTo>
                <a:cubicBezTo>
                  <a:pt x="1659056" y="358312"/>
                  <a:pt x="1617743" y="305743"/>
                  <a:pt x="1605776" y="291383"/>
                </a:cubicBezTo>
                <a:cubicBezTo>
                  <a:pt x="1583375" y="264502"/>
                  <a:pt x="1544149" y="238268"/>
                  <a:pt x="1516566" y="224476"/>
                </a:cubicBezTo>
                <a:cubicBezTo>
                  <a:pt x="1501698" y="217042"/>
                  <a:pt x="1487240" y="208721"/>
                  <a:pt x="1471961" y="202173"/>
                </a:cubicBezTo>
                <a:cubicBezTo>
                  <a:pt x="1451903" y="193577"/>
                  <a:pt x="1413488" y="184223"/>
                  <a:pt x="1393902" y="179871"/>
                </a:cubicBezTo>
                <a:cubicBezTo>
                  <a:pt x="1375400" y="175760"/>
                  <a:pt x="1357070" y="169771"/>
                  <a:pt x="1338146" y="168720"/>
                </a:cubicBezTo>
                <a:cubicBezTo>
                  <a:pt x="1289898" y="166040"/>
                  <a:pt x="1241502" y="168720"/>
                  <a:pt x="1193180" y="168720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89288" y="2129884"/>
            <a:ext cx="243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The animation loop is a repetition </a:t>
            </a:r>
            <a:r>
              <a:rPr lang="en-US">
                <a:solidFill>
                  <a:srgbClr val="0027FF"/>
                </a:solidFill>
              </a:rPr>
              <a:t>of heartbeats</a:t>
            </a:r>
            <a:endParaRPr lang="en-US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13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78137" y="2564782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Each heart-beat, update the world forward one frame</a:t>
            </a:r>
          </a:p>
        </p:txBody>
      </p:sp>
      <p:sp>
        <p:nvSpPr>
          <p:cNvPr id="2" name="Freeform 1"/>
          <p:cNvSpPr/>
          <p:nvPr/>
        </p:nvSpPr>
        <p:spPr>
          <a:xfrm>
            <a:off x="1996068" y="2665141"/>
            <a:ext cx="3372134" cy="724830"/>
          </a:xfrm>
          <a:custGeom>
            <a:avLst/>
            <a:gdLst>
              <a:gd name="connsiteX0" fmla="*/ 1126273 w 3372134"/>
              <a:gd name="connsiteY0" fmla="*/ 111513 h 724830"/>
              <a:gd name="connsiteX1" fmla="*/ 602166 w 3372134"/>
              <a:gd name="connsiteY1" fmla="*/ 111513 h 724830"/>
              <a:gd name="connsiteX2" fmla="*/ 568712 w 3372134"/>
              <a:gd name="connsiteY2" fmla="*/ 100361 h 724830"/>
              <a:gd name="connsiteX3" fmla="*/ 512956 w 3372134"/>
              <a:gd name="connsiteY3" fmla="*/ 89210 h 724830"/>
              <a:gd name="connsiteX4" fmla="*/ 289932 w 3372134"/>
              <a:gd name="connsiteY4" fmla="*/ 122664 h 724830"/>
              <a:gd name="connsiteX5" fmla="*/ 256478 w 3372134"/>
              <a:gd name="connsiteY5" fmla="*/ 133815 h 724830"/>
              <a:gd name="connsiteX6" fmla="*/ 223025 w 3372134"/>
              <a:gd name="connsiteY6" fmla="*/ 144966 h 724830"/>
              <a:gd name="connsiteX7" fmla="*/ 200722 w 3372134"/>
              <a:gd name="connsiteY7" fmla="*/ 167269 h 724830"/>
              <a:gd name="connsiteX8" fmla="*/ 133815 w 3372134"/>
              <a:gd name="connsiteY8" fmla="*/ 211874 h 724830"/>
              <a:gd name="connsiteX9" fmla="*/ 89210 w 3372134"/>
              <a:gd name="connsiteY9" fmla="*/ 256479 h 724830"/>
              <a:gd name="connsiteX10" fmla="*/ 55756 w 3372134"/>
              <a:gd name="connsiteY10" fmla="*/ 289932 h 724830"/>
              <a:gd name="connsiteX11" fmla="*/ 33454 w 3372134"/>
              <a:gd name="connsiteY11" fmla="*/ 312235 h 724830"/>
              <a:gd name="connsiteX12" fmla="*/ 22303 w 3372134"/>
              <a:gd name="connsiteY12" fmla="*/ 345688 h 724830"/>
              <a:gd name="connsiteX13" fmla="*/ 0 w 3372134"/>
              <a:gd name="connsiteY13" fmla="*/ 434898 h 724830"/>
              <a:gd name="connsiteX14" fmla="*/ 33454 w 3372134"/>
              <a:gd name="connsiteY14" fmla="*/ 602166 h 724830"/>
              <a:gd name="connsiteX15" fmla="*/ 100361 w 3372134"/>
              <a:gd name="connsiteY15" fmla="*/ 669074 h 724830"/>
              <a:gd name="connsiteX16" fmla="*/ 167269 w 3372134"/>
              <a:gd name="connsiteY16" fmla="*/ 702527 h 724830"/>
              <a:gd name="connsiteX17" fmla="*/ 234176 w 3372134"/>
              <a:gd name="connsiteY17" fmla="*/ 724830 h 724830"/>
              <a:gd name="connsiteX18" fmla="*/ 624469 w 3372134"/>
              <a:gd name="connsiteY18" fmla="*/ 691376 h 724830"/>
              <a:gd name="connsiteX19" fmla="*/ 858644 w 3372134"/>
              <a:gd name="connsiteY19" fmla="*/ 646771 h 724830"/>
              <a:gd name="connsiteX20" fmla="*/ 936703 w 3372134"/>
              <a:gd name="connsiteY20" fmla="*/ 624469 h 724830"/>
              <a:gd name="connsiteX21" fmla="*/ 1037064 w 3372134"/>
              <a:gd name="connsiteY21" fmla="*/ 613318 h 724830"/>
              <a:gd name="connsiteX22" fmla="*/ 1204332 w 3372134"/>
              <a:gd name="connsiteY22" fmla="*/ 579864 h 724830"/>
              <a:gd name="connsiteX23" fmla="*/ 1572322 w 3372134"/>
              <a:gd name="connsiteY23" fmla="*/ 546410 h 724830"/>
              <a:gd name="connsiteX24" fmla="*/ 1683834 w 3372134"/>
              <a:gd name="connsiteY24" fmla="*/ 535259 h 724830"/>
              <a:gd name="connsiteX25" fmla="*/ 1739591 w 3372134"/>
              <a:gd name="connsiteY25" fmla="*/ 524108 h 724830"/>
              <a:gd name="connsiteX26" fmla="*/ 1929161 w 3372134"/>
              <a:gd name="connsiteY26" fmla="*/ 512957 h 724830"/>
              <a:gd name="connsiteX27" fmla="*/ 2007220 w 3372134"/>
              <a:gd name="connsiteY27" fmla="*/ 501805 h 724830"/>
              <a:gd name="connsiteX28" fmla="*/ 2074127 w 3372134"/>
              <a:gd name="connsiteY28" fmla="*/ 490654 h 724830"/>
              <a:gd name="connsiteX29" fmla="*/ 2163337 w 3372134"/>
              <a:gd name="connsiteY29" fmla="*/ 479503 h 724830"/>
              <a:gd name="connsiteX30" fmla="*/ 2408664 w 3372134"/>
              <a:gd name="connsiteY30" fmla="*/ 501805 h 724830"/>
              <a:gd name="connsiteX31" fmla="*/ 2475571 w 3372134"/>
              <a:gd name="connsiteY31" fmla="*/ 512957 h 724830"/>
              <a:gd name="connsiteX32" fmla="*/ 2531327 w 3372134"/>
              <a:gd name="connsiteY32" fmla="*/ 535259 h 724830"/>
              <a:gd name="connsiteX33" fmla="*/ 2698595 w 3372134"/>
              <a:gd name="connsiteY33" fmla="*/ 568713 h 724830"/>
              <a:gd name="connsiteX34" fmla="*/ 2787805 w 3372134"/>
              <a:gd name="connsiteY34" fmla="*/ 591015 h 724830"/>
              <a:gd name="connsiteX35" fmla="*/ 2977376 w 3372134"/>
              <a:gd name="connsiteY35" fmla="*/ 613318 h 724830"/>
              <a:gd name="connsiteX36" fmla="*/ 3222703 w 3372134"/>
              <a:gd name="connsiteY36" fmla="*/ 602166 h 724830"/>
              <a:gd name="connsiteX37" fmla="*/ 3289610 w 3372134"/>
              <a:gd name="connsiteY37" fmla="*/ 557561 h 724830"/>
              <a:gd name="connsiteX38" fmla="*/ 3334215 w 3372134"/>
              <a:gd name="connsiteY38" fmla="*/ 490654 h 724830"/>
              <a:gd name="connsiteX39" fmla="*/ 3356517 w 3372134"/>
              <a:gd name="connsiteY39" fmla="*/ 457200 h 724830"/>
              <a:gd name="connsiteX40" fmla="*/ 3356517 w 3372134"/>
              <a:gd name="connsiteY40" fmla="*/ 267630 h 724830"/>
              <a:gd name="connsiteX41" fmla="*/ 3311912 w 3372134"/>
              <a:gd name="connsiteY41" fmla="*/ 200722 h 724830"/>
              <a:gd name="connsiteX42" fmla="*/ 3155795 w 3372134"/>
              <a:gd name="connsiteY42" fmla="*/ 89210 h 724830"/>
              <a:gd name="connsiteX43" fmla="*/ 3111191 w 3372134"/>
              <a:gd name="connsiteY43" fmla="*/ 55757 h 724830"/>
              <a:gd name="connsiteX44" fmla="*/ 2966225 w 3372134"/>
              <a:gd name="connsiteY44" fmla="*/ 0 h 724830"/>
              <a:gd name="connsiteX45" fmla="*/ 2274849 w 3372134"/>
              <a:gd name="connsiteY45" fmla="*/ 11152 h 724830"/>
              <a:gd name="connsiteX46" fmla="*/ 2163337 w 3372134"/>
              <a:gd name="connsiteY46" fmla="*/ 33454 h 724830"/>
              <a:gd name="connsiteX47" fmla="*/ 2018371 w 3372134"/>
              <a:gd name="connsiteY47" fmla="*/ 44605 h 724830"/>
              <a:gd name="connsiteX48" fmla="*/ 1984917 w 3372134"/>
              <a:gd name="connsiteY48" fmla="*/ 55757 h 724830"/>
              <a:gd name="connsiteX49" fmla="*/ 1929161 w 3372134"/>
              <a:gd name="connsiteY49" fmla="*/ 78059 h 724830"/>
              <a:gd name="connsiteX50" fmla="*/ 1717288 w 3372134"/>
              <a:gd name="connsiteY50" fmla="*/ 100361 h 724830"/>
              <a:gd name="connsiteX51" fmla="*/ 1494264 w 3372134"/>
              <a:gd name="connsiteY51" fmla="*/ 111513 h 724830"/>
              <a:gd name="connsiteX52" fmla="*/ 1427356 w 3372134"/>
              <a:gd name="connsiteY52" fmla="*/ 133815 h 724830"/>
              <a:gd name="connsiteX53" fmla="*/ 1393903 w 3372134"/>
              <a:gd name="connsiteY53" fmla="*/ 144966 h 724830"/>
              <a:gd name="connsiteX54" fmla="*/ 970156 w 3372134"/>
              <a:gd name="connsiteY54" fmla="*/ 133815 h 72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72134" h="724830">
                <a:moveTo>
                  <a:pt x="1126273" y="111513"/>
                </a:moveTo>
                <a:cubicBezTo>
                  <a:pt x="929834" y="160623"/>
                  <a:pt x="1062892" y="131545"/>
                  <a:pt x="602166" y="111513"/>
                </a:cubicBezTo>
                <a:cubicBezTo>
                  <a:pt x="590422" y="111002"/>
                  <a:pt x="580116" y="103212"/>
                  <a:pt x="568712" y="100361"/>
                </a:cubicBezTo>
                <a:cubicBezTo>
                  <a:pt x="550325" y="95764"/>
                  <a:pt x="531541" y="92927"/>
                  <a:pt x="512956" y="89210"/>
                </a:cubicBezTo>
                <a:cubicBezTo>
                  <a:pt x="333383" y="102036"/>
                  <a:pt x="406336" y="83862"/>
                  <a:pt x="289932" y="122664"/>
                </a:cubicBezTo>
                <a:lnTo>
                  <a:pt x="256478" y="133815"/>
                </a:lnTo>
                <a:lnTo>
                  <a:pt x="223025" y="144966"/>
                </a:lnTo>
                <a:cubicBezTo>
                  <a:pt x="215591" y="152400"/>
                  <a:pt x="209133" y="160961"/>
                  <a:pt x="200722" y="167269"/>
                </a:cubicBezTo>
                <a:cubicBezTo>
                  <a:pt x="179279" y="183352"/>
                  <a:pt x="152768" y="192921"/>
                  <a:pt x="133815" y="211874"/>
                </a:cubicBezTo>
                <a:lnTo>
                  <a:pt x="89210" y="256479"/>
                </a:lnTo>
                <a:lnTo>
                  <a:pt x="55756" y="289932"/>
                </a:lnTo>
                <a:lnTo>
                  <a:pt x="33454" y="312235"/>
                </a:lnTo>
                <a:cubicBezTo>
                  <a:pt x="29737" y="323386"/>
                  <a:pt x="25396" y="334348"/>
                  <a:pt x="22303" y="345688"/>
                </a:cubicBezTo>
                <a:cubicBezTo>
                  <a:pt x="14238" y="375260"/>
                  <a:pt x="0" y="434898"/>
                  <a:pt x="0" y="434898"/>
                </a:cubicBezTo>
                <a:cubicBezTo>
                  <a:pt x="1954" y="452484"/>
                  <a:pt x="8745" y="577457"/>
                  <a:pt x="33454" y="602166"/>
                </a:cubicBezTo>
                <a:lnTo>
                  <a:pt x="100361" y="669074"/>
                </a:lnTo>
                <a:cubicBezTo>
                  <a:pt x="136185" y="704898"/>
                  <a:pt x="108552" y="684912"/>
                  <a:pt x="167269" y="702527"/>
                </a:cubicBezTo>
                <a:cubicBezTo>
                  <a:pt x="189786" y="709282"/>
                  <a:pt x="234176" y="724830"/>
                  <a:pt x="234176" y="724830"/>
                </a:cubicBezTo>
                <a:cubicBezTo>
                  <a:pt x="611036" y="670992"/>
                  <a:pt x="124634" y="735478"/>
                  <a:pt x="624469" y="691376"/>
                </a:cubicBezTo>
                <a:cubicBezTo>
                  <a:pt x="714936" y="683394"/>
                  <a:pt x="775165" y="669032"/>
                  <a:pt x="858644" y="646771"/>
                </a:cubicBezTo>
                <a:cubicBezTo>
                  <a:pt x="884791" y="639798"/>
                  <a:pt x="910106" y="629456"/>
                  <a:pt x="936703" y="624469"/>
                </a:cubicBezTo>
                <a:cubicBezTo>
                  <a:pt x="969786" y="618266"/>
                  <a:pt x="1003862" y="618852"/>
                  <a:pt x="1037064" y="613318"/>
                </a:cubicBezTo>
                <a:cubicBezTo>
                  <a:pt x="1093151" y="603970"/>
                  <a:pt x="1147820" y="586143"/>
                  <a:pt x="1204332" y="579864"/>
                </a:cubicBezTo>
                <a:cubicBezTo>
                  <a:pt x="1581615" y="537943"/>
                  <a:pt x="1237426" y="573201"/>
                  <a:pt x="1572322" y="546410"/>
                </a:cubicBezTo>
                <a:cubicBezTo>
                  <a:pt x="1609559" y="543431"/>
                  <a:pt x="1646806" y="540196"/>
                  <a:pt x="1683834" y="535259"/>
                </a:cubicBezTo>
                <a:cubicBezTo>
                  <a:pt x="1702621" y="532754"/>
                  <a:pt x="1720715" y="525824"/>
                  <a:pt x="1739591" y="524108"/>
                </a:cubicBezTo>
                <a:cubicBezTo>
                  <a:pt x="1802630" y="518377"/>
                  <a:pt x="1865971" y="516674"/>
                  <a:pt x="1929161" y="512957"/>
                </a:cubicBezTo>
                <a:lnTo>
                  <a:pt x="2007220" y="501805"/>
                </a:lnTo>
                <a:cubicBezTo>
                  <a:pt x="2029567" y="498367"/>
                  <a:pt x="2051744" y="493851"/>
                  <a:pt x="2074127" y="490654"/>
                </a:cubicBezTo>
                <a:cubicBezTo>
                  <a:pt x="2103794" y="486416"/>
                  <a:pt x="2133600" y="483220"/>
                  <a:pt x="2163337" y="479503"/>
                </a:cubicBezTo>
                <a:cubicBezTo>
                  <a:pt x="2257601" y="486754"/>
                  <a:pt x="2318656" y="489804"/>
                  <a:pt x="2408664" y="501805"/>
                </a:cubicBezTo>
                <a:cubicBezTo>
                  <a:pt x="2431076" y="504793"/>
                  <a:pt x="2453269" y="509240"/>
                  <a:pt x="2475571" y="512957"/>
                </a:cubicBezTo>
                <a:cubicBezTo>
                  <a:pt x="2494156" y="520391"/>
                  <a:pt x="2511986" y="530101"/>
                  <a:pt x="2531327" y="535259"/>
                </a:cubicBezTo>
                <a:cubicBezTo>
                  <a:pt x="2698377" y="579805"/>
                  <a:pt x="2587192" y="540863"/>
                  <a:pt x="2698595" y="568713"/>
                </a:cubicBezTo>
                <a:cubicBezTo>
                  <a:pt x="2728332" y="576147"/>
                  <a:pt x="2757341" y="587630"/>
                  <a:pt x="2787805" y="591015"/>
                </a:cubicBezTo>
                <a:cubicBezTo>
                  <a:pt x="2917951" y="605475"/>
                  <a:pt x="2854766" y="597991"/>
                  <a:pt x="2977376" y="613318"/>
                </a:cubicBezTo>
                <a:cubicBezTo>
                  <a:pt x="3059152" y="609601"/>
                  <a:pt x="3142118" y="616556"/>
                  <a:pt x="3222703" y="602166"/>
                </a:cubicBezTo>
                <a:cubicBezTo>
                  <a:pt x="3249090" y="597454"/>
                  <a:pt x="3289610" y="557561"/>
                  <a:pt x="3289610" y="557561"/>
                </a:cubicBezTo>
                <a:lnTo>
                  <a:pt x="3334215" y="490654"/>
                </a:lnTo>
                <a:lnTo>
                  <a:pt x="3356517" y="457200"/>
                </a:lnTo>
                <a:cubicBezTo>
                  <a:pt x="3376467" y="377406"/>
                  <a:pt x="3378196" y="390475"/>
                  <a:pt x="3356517" y="267630"/>
                </a:cubicBezTo>
                <a:cubicBezTo>
                  <a:pt x="3351954" y="241772"/>
                  <a:pt x="3331776" y="216975"/>
                  <a:pt x="3311912" y="200722"/>
                </a:cubicBezTo>
                <a:cubicBezTo>
                  <a:pt x="3146534" y="65412"/>
                  <a:pt x="3272395" y="166943"/>
                  <a:pt x="3155795" y="89210"/>
                </a:cubicBezTo>
                <a:cubicBezTo>
                  <a:pt x="3140331" y="78901"/>
                  <a:pt x="3127814" y="64068"/>
                  <a:pt x="3111191" y="55757"/>
                </a:cubicBezTo>
                <a:cubicBezTo>
                  <a:pt x="3062234" y="31279"/>
                  <a:pt x="3016087" y="16622"/>
                  <a:pt x="2966225" y="0"/>
                </a:cubicBezTo>
                <a:cubicBezTo>
                  <a:pt x="2735766" y="3717"/>
                  <a:pt x="2505138" y="1557"/>
                  <a:pt x="2274849" y="11152"/>
                </a:cubicBezTo>
                <a:cubicBezTo>
                  <a:pt x="2236975" y="12730"/>
                  <a:pt x="2201132" y="30547"/>
                  <a:pt x="2163337" y="33454"/>
                </a:cubicBezTo>
                <a:lnTo>
                  <a:pt x="2018371" y="44605"/>
                </a:lnTo>
                <a:cubicBezTo>
                  <a:pt x="2007220" y="48322"/>
                  <a:pt x="1995923" y="51630"/>
                  <a:pt x="1984917" y="55757"/>
                </a:cubicBezTo>
                <a:cubicBezTo>
                  <a:pt x="1966175" y="62785"/>
                  <a:pt x="1948334" y="72307"/>
                  <a:pt x="1929161" y="78059"/>
                </a:cubicBezTo>
                <a:cubicBezTo>
                  <a:pt x="1869900" y="95837"/>
                  <a:pt x="1761138" y="97782"/>
                  <a:pt x="1717288" y="100361"/>
                </a:cubicBezTo>
                <a:lnTo>
                  <a:pt x="1494264" y="111513"/>
                </a:lnTo>
                <a:lnTo>
                  <a:pt x="1427356" y="133815"/>
                </a:lnTo>
                <a:lnTo>
                  <a:pt x="1393903" y="144966"/>
                </a:lnTo>
                <a:cubicBezTo>
                  <a:pt x="1252660" y="141043"/>
                  <a:pt x="1111454" y="133815"/>
                  <a:pt x="970156" y="13381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2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33532" y="3311913"/>
            <a:ext cx="243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</a:rPr>
              <a:t>If you don’t pause, humans won’t be able to </a:t>
            </a:r>
            <a:r>
              <a:rPr lang="en-US">
                <a:solidFill>
                  <a:srgbClr val="0027FF"/>
                </a:solidFill>
              </a:rPr>
              <a:t>see it</a:t>
            </a:r>
            <a:endParaRPr lang="en-US" dirty="0">
              <a:solidFill>
                <a:srgbClr val="0027FF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918010" y="3311912"/>
            <a:ext cx="2174488" cy="814039"/>
          </a:xfrm>
          <a:custGeom>
            <a:avLst/>
            <a:gdLst>
              <a:gd name="connsiteX0" fmla="*/ 1527717 w 2174488"/>
              <a:gd name="connsiteY0" fmla="*/ 111512 h 814039"/>
              <a:gd name="connsiteX1" fmla="*/ 1148575 w 2174488"/>
              <a:gd name="connsiteY1" fmla="*/ 111512 h 814039"/>
              <a:gd name="connsiteX2" fmla="*/ 1070517 w 2174488"/>
              <a:gd name="connsiteY2" fmla="*/ 89210 h 814039"/>
              <a:gd name="connsiteX3" fmla="*/ 992458 w 2174488"/>
              <a:gd name="connsiteY3" fmla="*/ 78059 h 814039"/>
              <a:gd name="connsiteX4" fmla="*/ 914400 w 2174488"/>
              <a:gd name="connsiteY4" fmla="*/ 55756 h 814039"/>
              <a:gd name="connsiteX5" fmla="*/ 847492 w 2174488"/>
              <a:gd name="connsiteY5" fmla="*/ 33454 h 814039"/>
              <a:gd name="connsiteX6" fmla="*/ 747131 w 2174488"/>
              <a:gd name="connsiteY6" fmla="*/ 11151 h 814039"/>
              <a:gd name="connsiteX7" fmla="*/ 702527 w 2174488"/>
              <a:gd name="connsiteY7" fmla="*/ 0 h 814039"/>
              <a:gd name="connsiteX8" fmla="*/ 211873 w 2174488"/>
              <a:gd name="connsiteY8" fmla="*/ 11151 h 814039"/>
              <a:gd name="connsiteX9" fmla="*/ 178419 w 2174488"/>
              <a:gd name="connsiteY9" fmla="*/ 33454 h 814039"/>
              <a:gd name="connsiteX10" fmla="*/ 111512 w 2174488"/>
              <a:gd name="connsiteY10" fmla="*/ 89210 h 814039"/>
              <a:gd name="connsiteX11" fmla="*/ 89210 w 2174488"/>
              <a:gd name="connsiteY11" fmla="*/ 122664 h 814039"/>
              <a:gd name="connsiteX12" fmla="*/ 66907 w 2174488"/>
              <a:gd name="connsiteY12" fmla="*/ 144966 h 814039"/>
              <a:gd name="connsiteX13" fmla="*/ 33453 w 2174488"/>
              <a:gd name="connsiteY13" fmla="*/ 200722 h 814039"/>
              <a:gd name="connsiteX14" fmla="*/ 11151 w 2174488"/>
              <a:gd name="connsiteY14" fmla="*/ 278781 h 814039"/>
              <a:gd name="connsiteX15" fmla="*/ 0 w 2174488"/>
              <a:gd name="connsiteY15" fmla="*/ 312234 h 814039"/>
              <a:gd name="connsiteX16" fmla="*/ 11151 w 2174488"/>
              <a:gd name="connsiteY16" fmla="*/ 501805 h 814039"/>
              <a:gd name="connsiteX17" fmla="*/ 22302 w 2174488"/>
              <a:gd name="connsiteY17" fmla="*/ 535259 h 814039"/>
              <a:gd name="connsiteX18" fmla="*/ 66907 w 2174488"/>
              <a:gd name="connsiteY18" fmla="*/ 591015 h 814039"/>
              <a:gd name="connsiteX19" fmla="*/ 100361 w 2174488"/>
              <a:gd name="connsiteY19" fmla="*/ 613317 h 814039"/>
              <a:gd name="connsiteX20" fmla="*/ 144966 w 2174488"/>
              <a:gd name="connsiteY20" fmla="*/ 646771 h 814039"/>
              <a:gd name="connsiteX21" fmla="*/ 189570 w 2174488"/>
              <a:gd name="connsiteY21" fmla="*/ 657922 h 814039"/>
              <a:gd name="connsiteX22" fmla="*/ 301083 w 2174488"/>
              <a:gd name="connsiteY22" fmla="*/ 702527 h 814039"/>
              <a:gd name="connsiteX23" fmla="*/ 356839 w 2174488"/>
              <a:gd name="connsiteY23" fmla="*/ 724829 h 814039"/>
              <a:gd name="connsiteX24" fmla="*/ 446049 w 2174488"/>
              <a:gd name="connsiteY24" fmla="*/ 747132 h 814039"/>
              <a:gd name="connsiteX25" fmla="*/ 512956 w 2174488"/>
              <a:gd name="connsiteY25" fmla="*/ 769434 h 814039"/>
              <a:gd name="connsiteX26" fmla="*/ 613317 w 2174488"/>
              <a:gd name="connsiteY26" fmla="*/ 780586 h 814039"/>
              <a:gd name="connsiteX27" fmla="*/ 724829 w 2174488"/>
              <a:gd name="connsiteY27" fmla="*/ 802888 h 814039"/>
              <a:gd name="connsiteX28" fmla="*/ 780585 w 2174488"/>
              <a:gd name="connsiteY28" fmla="*/ 814039 h 814039"/>
              <a:gd name="connsiteX29" fmla="*/ 1895707 w 2174488"/>
              <a:gd name="connsiteY29" fmla="*/ 802888 h 814039"/>
              <a:gd name="connsiteX30" fmla="*/ 1940312 w 2174488"/>
              <a:gd name="connsiteY30" fmla="*/ 791737 h 814039"/>
              <a:gd name="connsiteX31" fmla="*/ 2018370 w 2174488"/>
              <a:gd name="connsiteY31" fmla="*/ 758283 h 814039"/>
              <a:gd name="connsiteX32" fmla="*/ 2085278 w 2174488"/>
              <a:gd name="connsiteY32" fmla="*/ 713678 h 814039"/>
              <a:gd name="connsiteX33" fmla="*/ 2129883 w 2174488"/>
              <a:gd name="connsiteY33" fmla="*/ 657922 h 814039"/>
              <a:gd name="connsiteX34" fmla="*/ 2152185 w 2174488"/>
              <a:gd name="connsiteY34" fmla="*/ 624468 h 814039"/>
              <a:gd name="connsiteX35" fmla="*/ 2163336 w 2174488"/>
              <a:gd name="connsiteY35" fmla="*/ 579864 h 814039"/>
              <a:gd name="connsiteX36" fmla="*/ 2174488 w 2174488"/>
              <a:gd name="connsiteY36" fmla="*/ 546410 h 814039"/>
              <a:gd name="connsiteX37" fmla="*/ 2163336 w 2174488"/>
              <a:gd name="connsiteY37" fmla="*/ 379142 h 814039"/>
              <a:gd name="connsiteX38" fmla="*/ 2141034 w 2174488"/>
              <a:gd name="connsiteY38" fmla="*/ 345688 h 814039"/>
              <a:gd name="connsiteX39" fmla="*/ 2074127 w 2174488"/>
              <a:gd name="connsiteY39" fmla="*/ 289932 h 814039"/>
              <a:gd name="connsiteX40" fmla="*/ 2029522 w 2174488"/>
              <a:gd name="connsiteY40" fmla="*/ 267629 h 814039"/>
              <a:gd name="connsiteX41" fmla="*/ 1940312 w 2174488"/>
              <a:gd name="connsiteY41" fmla="*/ 211873 h 814039"/>
              <a:gd name="connsiteX42" fmla="*/ 1895707 w 2174488"/>
              <a:gd name="connsiteY42" fmla="*/ 178420 h 814039"/>
              <a:gd name="connsiteX43" fmla="*/ 1839951 w 2174488"/>
              <a:gd name="connsiteY43" fmla="*/ 156117 h 814039"/>
              <a:gd name="connsiteX44" fmla="*/ 1795346 w 2174488"/>
              <a:gd name="connsiteY44" fmla="*/ 133815 h 814039"/>
              <a:gd name="connsiteX45" fmla="*/ 1761892 w 2174488"/>
              <a:gd name="connsiteY45" fmla="*/ 122664 h 814039"/>
              <a:gd name="connsiteX46" fmla="*/ 1717288 w 2174488"/>
              <a:gd name="connsiteY46" fmla="*/ 100361 h 814039"/>
              <a:gd name="connsiteX47" fmla="*/ 1605775 w 2174488"/>
              <a:gd name="connsiteY47" fmla="*/ 78059 h 814039"/>
              <a:gd name="connsiteX48" fmla="*/ 1572322 w 2174488"/>
              <a:gd name="connsiteY48" fmla="*/ 66908 h 814039"/>
              <a:gd name="connsiteX49" fmla="*/ 1237785 w 2174488"/>
              <a:gd name="connsiteY49" fmla="*/ 55756 h 814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74488" h="814039">
                <a:moveTo>
                  <a:pt x="1527717" y="111512"/>
                </a:moveTo>
                <a:cubicBezTo>
                  <a:pt x="1372226" y="142612"/>
                  <a:pt x="1456591" y="130180"/>
                  <a:pt x="1148575" y="111512"/>
                </a:cubicBezTo>
                <a:cubicBezTo>
                  <a:pt x="1108806" y="109102"/>
                  <a:pt x="1106055" y="96317"/>
                  <a:pt x="1070517" y="89210"/>
                </a:cubicBezTo>
                <a:cubicBezTo>
                  <a:pt x="1044744" y="84055"/>
                  <a:pt x="1018478" y="81776"/>
                  <a:pt x="992458" y="78059"/>
                </a:cubicBezTo>
                <a:cubicBezTo>
                  <a:pt x="880051" y="40590"/>
                  <a:pt x="1054396" y="97755"/>
                  <a:pt x="914400" y="55756"/>
                </a:cubicBezTo>
                <a:cubicBezTo>
                  <a:pt x="891882" y="49001"/>
                  <a:pt x="870010" y="40209"/>
                  <a:pt x="847492" y="33454"/>
                </a:cubicBezTo>
                <a:cubicBezTo>
                  <a:pt x="808645" y="21800"/>
                  <a:pt x="788055" y="20245"/>
                  <a:pt x="747131" y="11151"/>
                </a:cubicBezTo>
                <a:cubicBezTo>
                  <a:pt x="732170" y="7826"/>
                  <a:pt x="717395" y="3717"/>
                  <a:pt x="702527" y="0"/>
                </a:cubicBezTo>
                <a:cubicBezTo>
                  <a:pt x="538976" y="3717"/>
                  <a:pt x="375134" y="730"/>
                  <a:pt x="211873" y="11151"/>
                </a:cubicBezTo>
                <a:cubicBezTo>
                  <a:pt x="198498" y="12005"/>
                  <a:pt x="188715" y="24874"/>
                  <a:pt x="178419" y="33454"/>
                </a:cubicBezTo>
                <a:cubicBezTo>
                  <a:pt x="92566" y="104999"/>
                  <a:pt x="194566" y="33843"/>
                  <a:pt x="111512" y="89210"/>
                </a:cubicBezTo>
                <a:cubicBezTo>
                  <a:pt x="104078" y="100361"/>
                  <a:pt x="97582" y="112199"/>
                  <a:pt x="89210" y="122664"/>
                </a:cubicBezTo>
                <a:cubicBezTo>
                  <a:pt x="82642" y="130874"/>
                  <a:pt x="72316" y="135951"/>
                  <a:pt x="66907" y="144966"/>
                </a:cubicBezTo>
                <a:cubicBezTo>
                  <a:pt x="23479" y="217345"/>
                  <a:pt x="89964" y="144214"/>
                  <a:pt x="33453" y="200722"/>
                </a:cubicBezTo>
                <a:cubicBezTo>
                  <a:pt x="6715" y="280939"/>
                  <a:pt x="39157" y="180758"/>
                  <a:pt x="11151" y="278781"/>
                </a:cubicBezTo>
                <a:cubicBezTo>
                  <a:pt x="7922" y="290083"/>
                  <a:pt x="3717" y="301083"/>
                  <a:pt x="0" y="312234"/>
                </a:cubicBezTo>
                <a:cubicBezTo>
                  <a:pt x="3717" y="375424"/>
                  <a:pt x="4853" y="438820"/>
                  <a:pt x="11151" y="501805"/>
                </a:cubicBezTo>
                <a:cubicBezTo>
                  <a:pt x="12321" y="513501"/>
                  <a:pt x="17045" y="524745"/>
                  <a:pt x="22302" y="535259"/>
                </a:cubicBezTo>
                <a:cubicBezTo>
                  <a:pt x="31960" y="554574"/>
                  <a:pt x="49623" y="577188"/>
                  <a:pt x="66907" y="591015"/>
                </a:cubicBezTo>
                <a:cubicBezTo>
                  <a:pt x="77372" y="599387"/>
                  <a:pt x="89455" y="605527"/>
                  <a:pt x="100361" y="613317"/>
                </a:cubicBezTo>
                <a:cubicBezTo>
                  <a:pt x="115485" y="624120"/>
                  <a:pt x="128343" y="638459"/>
                  <a:pt x="144966" y="646771"/>
                </a:cubicBezTo>
                <a:cubicBezTo>
                  <a:pt x="158674" y="653625"/>
                  <a:pt x="174702" y="654205"/>
                  <a:pt x="189570" y="657922"/>
                </a:cubicBezTo>
                <a:cubicBezTo>
                  <a:pt x="290934" y="718740"/>
                  <a:pt x="198404" y="671724"/>
                  <a:pt x="301083" y="702527"/>
                </a:cubicBezTo>
                <a:cubicBezTo>
                  <a:pt x="320256" y="708279"/>
                  <a:pt x="337707" y="718942"/>
                  <a:pt x="356839" y="724829"/>
                </a:cubicBezTo>
                <a:cubicBezTo>
                  <a:pt x="386135" y="733843"/>
                  <a:pt x="416970" y="737439"/>
                  <a:pt x="446049" y="747132"/>
                </a:cubicBezTo>
                <a:cubicBezTo>
                  <a:pt x="468351" y="754566"/>
                  <a:pt x="489591" y="766838"/>
                  <a:pt x="512956" y="769434"/>
                </a:cubicBezTo>
                <a:cubicBezTo>
                  <a:pt x="546410" y="773151"/>
                  <a:pt x="580069" y="775336"/>
                  <a:pt x="613317" y="780586"/>
                </a:cubicBezTo>
                <a:cubicBezTo>
                  <a:pt x="650760" y="786498"/>
                  <a:pt x="687658" y="795454"/>
                  <a:pt x="724829" y="802888"/>
                </a:cubicBezTo>
                <a:lnTo>
                  <a:pt x="780585" y="814039"/>
                </a:lnTo>
                <a:lnTo>
                  <a:pt x="1895707" y="802888"/>
                </a:lnTo>
                <a:cubicBezTo>
                  <a:pt x="1911030" y="802593"/>
                  <a:pt x="1925576" y="795947"/>
                  <a:pt x="1940312" y="791737"/>
                </a:cubicBezTo>
                <a:cubicBezTo>
                  <a:pt x="1969680" y="783346"/>
                  <a:pt x="1991333" y="774506"/>
                  <a:pt x="2018370" y="758283"/>
                </a:cubicBezTo>
                <a:cubicBezTo>
                  <a:pt x="2041355" y="744492"/>
                  <a:pt x="2085278" y="713678"/>
                  <a:pt x="2085278" y="713678"/>
                </a:cubicBezTo>
                <a:cubicBezTo>
                  <a:pt x="2153927" y="610705"/>
                  <a:pt x="2066320" y="737377"/>
                  <a:pt x="2129883" y="657922"/>
                </a:cubicBezTo>
                <a:cubicBezTo>
                  <a:pt x="2138255" y="647457"/>
                  <a:pt x="2144751" y="635619"/>
                  <a:pt x="2152185" y="624468"/>
                </a:cubicBezTo>
                <a:cubicBezTo>
                  <a:pt x="2155902" y="609600"/>
                  <a:pt x="2159126" y="594600"/>
                  <a:pt x="2163336" y="579864"/>
                </a:cubicBezTo>
                <a:cubicBezTo>
                  <a:pt x="2166565" y="568562"/>
                  <a:pt x="2174488" y="558165"/>
                  <a:pt x="2174488" y="546410"/>
                </a:cubicBezTo>
                <a:cubicBezTo>
                  <a:pt x="2174488" y="490530"/>
                  <a:pt x="2172523" y="434261"/>
                  <a:pt x="2163336" y="379142"/>
                </a:cubicBezTo>
                <a:cubicBezTo>
                  <a:pt x="2161133" y="365922"/>
                  <a:pt x="2149614" y="355984"/>
                  <a:pt x="2141034" y="345688"/>
                </a:cubicBezTo>
                <a:cubicBezTo>
                  <a:pt x="2120067" y="320528"/>
                  <a:pt x="2102037" y="305881"/>
                  <a:pt x="2074127" y="289932"/>
                </a:cubicBezTo>
                <a:cubicBezTo>
                  <a:pt x="2059694" y="281684"/>
                  <a:pt x="2043881" y="276005"/>
                  <a:pt x="2029522" y="267629"/>
                </a:cubicBezTo>
                <a:cubicBezTo>
                  <a:pt x="1999232" y="249960"/>
                  <a:pt x="1968366" y="232913"/>
                  <a:pt x="1940312" y="211873"/>
                </a:cubicBezTo>
                <a:cubicBezTo>
                  <a:pt x="1925444" y="200722"/>
                  <a:pt x="1911953" y="187446"/>
                  <a:pt x="1895707" y="178420"/>
                </a:cubicBezTo>
                <a:cubicBezTo>
                  <a:pt x="1878209" y="168699"/>
                  <a:pt x="1858243" y="164247"/>
                  <a:pt x="1839951" y="156117"/>
                </a:cubicBezTo>
                <a:cubicBezTo>
                  <a:pt x="1824761" y="149366"/>
                  <a:pt x="1810625" y="140363"/>
                  <a:pt x="1795346" y="133815"/>
                </a:cubicBezTo>
                <a:cubicBezTo>
                  <a:pt x="1784542" y="129185"/>
                  <a:pt x="1772696" y="127294"/>
                  <a:pt x="1761892" y="122664"/>
                </a:cubicBezTo>
                <a:cubicBezTo>
                  <a:pt x="1746613" y="116116"/>
                  <a:pt x="1732853" y="106198"/>
                  <a:pt x="1717288" y="100361"/>
                </a:cubicBezTo>
                <a:cubicBezTo>
                  <a:pt x="1690674" y="90380"/>
                  <a:pt x="1628898" y="81913"/>
                  <a:pt x="1605775" y="78059"/>
                </a:cubicBezTo>
                <a:cubicBezTo>
                  <a:pt x="1594624" y="74342"/>
                  <a:pt x="1584053" y="67641"/>
                  <a:pt x="1572322" y="66908"/>
                </a:cubicBezTo>
                <a:cubicBezTo>
                  <a:pt x="1460965" y="59948"/>
                  <a:pt x="1349359" y="55756"/>
                  <a:pt x="1237785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76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Move To Center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6634" y="151727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// setup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r = </a:t>
            </a:r>
            <a:r>
              <a:rPr lang="en-US" b="1" dirty="0" err="1">
                <a:solidFill>
                  <a:srgbClr val="000000"/>
                </a:solidFill>
                <a:latin typeface="Courier New" charset="0"/>
              </a:rPr>
              <a:t>makeRect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b="1" dirty="0">
                <a:latin typeface="Courier New" charset="0"/>
              </a:rPr>
              <a:t>!</a:t>
            </a:r>
            <a:r>
              <a:rPr lang="en-US" b="1" dirty="0" err="1">
                <a:latin typeface="Courier New" charset="0"/>
              </a:rPr>
              <a:t>isPastCenter</a:t>
            </a:r>
            <a:r>
              <a:rPr lang="en-US" b="1" dirty="0">
                <a:latin typeface="Courier New" charset="0"/>
              </a:rPr>
              <a:t>(r)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 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update world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</a:t>
            </a:r>
            <a:r>
              <a:rPr lang="en-US" b="1" dirty="0" err="1">
                <a:latin typeface="Courier New" charset="0"/>
              </a:rPr>
              <a:t>r.move</a:t>
            </a:r>
            <a:r>
              <a:rPr lang="en-US" b="1" dirty="0">
                <a:latin typeface="Courier New" charset="0"/>
              </a:rPr>
              <a:t>(1, 0);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      // pause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   pause(</a:t>
            </a:r>
            <a:r>
              <a:rPr lang="en-US" b="1" dirty="0">
                <a:solidFill>
                  <a:srgbClr val="0027FF"/>
                </a:solidFill>
                <a:latin typeface="Courier New" charset="0"/>
              </a:rPr>
              <a:t>DELAY</a:t>
            </a: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68351" y="1182029"/>
            <a:ext cx="5475249" cy="4728117"/>
          </a:xfrm>
          <a:prstGeom prst="roundRect">
            <a:avLst>
              <a:gd name="adj" fmla="val 4639"/>
            </a:avLst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9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47988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8770059-535B-0448-8954-95B4A66C7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13F54BD-2090-BD4E-9581-3900FC5962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66827BC4-4245-F443-8F57-15807F6B9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D73ED580-3611-884E-AFE0-FEC44F00F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67A0D282-8882-9645-A4FE-741236D3E6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241828D8-DA7F-C345-8AD2-0A5C36D88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428113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7A5FE-7F9C-5E46-B065-4C24A781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83" y="791736"/>
            <a:ext cx="7726708" cy="558535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092D89-361C-0A44-A07C-47350A35F11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Milestone #1</a:t>
            </a:r>
          </a:p>
        </p:txBody>
      </p:sp>
    </p:spTree>
    <p:extLst>
      <p:ext uri="{BB962C8B-B14F-4D97-AF65-F5344CB8AC3E}">
        <p14:creationId xmlns:p14="http://schemas.microsoft.com/office/powerpoint/2010/main" val="1633213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754002">
            <a:off x="2475570" y="276550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First heartbeat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2547" y="5899434"/>
            <a:ext cx="479015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Velocity</a:t>
            </a:r>
            <a:r>
              <a:rPr lang="en-US" sz="2400" dirty="0"/>
              <a:t>: how much the ball position </a:t>
            </a:r>
          </a:p>
          <a:p>
            <a:pPr algn="ctr"/>
            <a:r>
              <a:rPr lang="en-US" sz="2400" dirty="0"/>
              <a:t>changes each heartbeat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472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6859" y="2163337"/>
            <a:ext cx="602165" cy="535258"/>
          </a:xfrm>
          <a:custGeom>
            <a:avLst/>
            <a:gdLst>
              <a:gd name="connsiteX0" fmla="*/ 200721 w 602165"/>
              <a:gd name="connsiteY0" fmla="*/ 44604 h 535258"/>
              <a:gd name="connsiteX1" fmla="*/ 122663 w 602165"/>
              <a:gd name="connsiteY1" fmla="*/ 66907 h 535258"/>
              <a:gd name="connsiteX2" fmla="*/ 66907 w 602165"/>
              <a:gd name="connsiteY2" fmla="*/ 111512 h 535258"/>
              <a:gd name="connsiteX3" fmla="*/ 55756 w 602165"/>
              <a:gd name="connsiteY3" fmla="*/ 144965 h 535258"/>
              <a:gd name="connsiteX4" fmla="*/ 33453 w 602165"/>
              <a:gd name="connsiteY4" fmla="*/ 167268 h 535258"/>
              <a:gd name="connsiteX5" fmla="*/ 0 w 602165"/>
              <a:gd name="connsiteY5" fmla="*/ 278780 h 535258"/>
              <a:gd name="connsiteX6" fmla="*/ 33453 w 602165"/>
              <a:gd name="connsiteY6" fmla="*/ 446048 h 535258"/>
              <a:gd name="connsiteX7" fmla="*/ 55756 w 602165"/>
              <a:gd name="connsiteY7" fmla="*/ 468351 h 535258"/>
              <a:gd name="connsiteX8" fmla="*/ 89209 w 602165"/>
              <a:gd name="connsiteY8" fmla="*/ 490653 h 535258"/>
              <a:gd name="connsiteX9" fmla="*/ 111512 w 602165"/>
              <a:gd name="connsiteY9" fmla="*/ 512956 h 535258"/>
              <a:gd name="connsiteX10" fmla="*/ 178419 w 602165"/>
              <a:gd name="connsiteY10" fmla="*/ 535258 h 535258"/>
              <a:gd name="connsiteX11" fmla="*/ 446048 w 602165"/>
              <a:gd name="connsiteY11" fmla="*/ 524107 h 535258"/>
              <a:gd name="connsiteX12" fmla="*/ 479502 w 602165"/>
              <a:gd name="connsiteY12" fmla="*/ 512956 h 535258"/>
              <a:gd name="connsiteX13" fmla="*/ 512956 w 602165"/>
              <a:gd name="connsiteY13" fmla="*/ 490653 h 535258"/>
              <a:gd name="connsiteX14" fmla="*/ 546409 w 602165"/>
              <a:gd name="connsiteY14" fmla="*/ 457200 h 535258"/>
              <a:gd name="connsiteX15" fmla="*/ 579863 w 602165"/>
              <a:gd name="connsiteY15" fmla="*/ 390292 h 535258"/>
              <a:gd name="connsiteX16" fmla="*/ 591014 w 602165"/>
              <a:gd name="connsiteY16" fmla="*/ 356839 h 535258"/>
              <a:gd name="connsiteX17" fmla="*/ 602165 w 602165"/>
              <a:gd name="connsiteY17" fmla="*/ 278780 h 535258"/>
              <a:gd name="connsiteX18" fmla="*/ 591014 w 602165"/>
              <a:gd name="connsiteY18" fmla="*/ 122663 h 535258"/>
              <a:gd name="connsiteX19" fmla="*/ 579863 w 602165"/>
              <a:gd name="connsiteY19" fmla="*/ 89209 h 535258"/>
              <a:gd name="connsiteX20" fmla="*/ 546409 w 602165"/>
              <a:gd name="connsiteY20" fmla="*/ 78058 h 535258"/>
              <a:gd name="connsiteX21" fmla="*/ 501804 w 602165"/>
              <a:gd name="connsiteY21" fmla="*/ 55756 h 535258"/>
              <a:gd name="connsiteX22" fmla="*/ 401443 w 602165"/>
              <a:gd name="connsiteY22" fmla="*/ 33453 h 535258"/>
              <a:gd name="connsiteX23" fmla="*/ 278780 w 602165"/>
              <a:gd name="connsiteY23" fmla="*/ 0 h 535258"/>
              <a:gd name="connsiteX24" fmla="*/ 200721 w 602165"/>
              <a:gd name="connsiteY24" fmla="*/ 44604 h 53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2165" h="535258">
                <a:moveTo>
                  <a:pt x="200721" y="44604"/>
                </a:moveTo>
                <a:cubicBezTo>
                  <a:pt x="186435" y="48176"/>
                  <a:pt x="138657" y="58910"/>
                  <a:pt x="122663" y="66907"/>
                </a:cubicBezTo>
                <a:cubicBezTo>
                  <a:pt x="94526" y="80975"/>
                  <a:pt x="87652" y="90766"/>
                  <a:pt x="66907" y="111512"/>
                </a:cubicBezTo>
                <a:cubicBezTo>
                  <a:pt x="63190" y="122663"/>
                  <a:pt x="61804" y="134886"/>
                  <a:pt x="55756" y="144965"/>
                </a:cubicBezTo>
                <a:cubicBezTo>
                  <a:pt x="50347" y="153980"/>
                  <a:pt x="38155" y="157864"/>
                  <a:pt x="33453" y="167268"/>
                </a:cubicBezTo>
                <a:cubicBezTo>
                  <a:pt x="19879" y="194416"/>
                  <a:pt x="8003" y="246766"/>
                  <a:pt x="0" y="278780"/>
                </a:cubicBezTo>
                <a:cubicBezTo>
                  <a:pt x="8603" y="382022"/>
                  <a:pt x="-12581" y="388506"/>
                  <a:pt x="33453" y="446048"/>
                </a:cubicBezTo>
                <a:cubicBezTo>
                  <a:pt x="40021" y="454258"/>
                  <a:pt x="47546" y="461783"/>
                  <a:pt x="55756" y="468351"/>
                </a:cubicBezTo>
                <a:cubicBezTo>
                  <a:pt x="66221" y="476723"/>
                  <a:pt x="78744" y="482281"/>
                  <a:pt x="89209" y="490653"/>
                </a:cubicBezTo>
                <a:cubicBezTo>
                  <a:pt x="97419" y="497221"/>
                  <a:pt x="102108" y="508254"/>
                  <a:pt x="111512" y="512956"/>
                </a:cubicBezTo>
                <a:cubicBezTo>
                  <a:pt x="132539" y="523469"/>
                  <a:pt x="178419" y="535258"/>
                  <a:pt x="178419" y="535258"/>
                </a:cubicBezTo>
                <a:cubicBezTo>
                  <a:pt x="267629" y="531541"/>
                  <a:pt x="357005" y="530703"/>
                  <a:pt x="446048" y="524107"/>
                </a:cubicBezTo>
                <a:cubicBezTo>
                  <a:pt x="457770" y="523239"/>
                  <a:pt x="468988" y="518213"/>
                  <a:pt x="479502" y="512956"/>
                </a:cubicBezTo>
                <a:cubicBezTo>
                  <a:pt x="491489" y="506962"/>
                  <a:pt x="502660" y="499233"/>
                  <a:pt x="512956" y="490653"/>
                </a:cubicBezTo>
                <a:cubicBezTo>
                  <a:pt x="525071" y="480557"/>
                  <a:pt x="535258" y="468351"/>
                  <a:pt x="546409" y="457200"/>
                </a:cubicBezTo>
                <a:cubicBezTo>
                  <a:pt x="574441" y="373109"/>
                  <a:pt x="536627" y="476765"/>
                  <a:pt x="579863" y="390292"/>
                </a:cubicBezTo>
                <a:cubicBezTo>
                  <a:pt x="585120" y="379779"/>
                  <a:pt x="587297" y="367990"/>
                  <a:pt x="591014" y="356839"/>
                </a:cubicBezTo>
                <a:cubicBezTo>
                  <a:pt x="594731" y="330819"/>
                  <a:pt x="602165" y="305064"/>
                  <a:pt x="602165" y="278780"/>
                </a:cubicBezTo>
                <a:cubicBezTo>
                  <a:pt x="602165" y="226608"/>
                  <a:pt x="597110" y="174477"/>
                  <a:pt x="591014" y="122663"/>
                </a:cubicBezTo>
                <a:cubicBezTo>
                  <a:pt x="589641" y="110989"/>
                  <a:pt x="588175" y="97521"/>
                  <a:pt x="579863" y="89209"/>
                </a:cubicBezTo>
                <a:cubicBezTo>
                  <a:pt x="571551" y="80897"/>
                  <a:pt x="557213" y="82688"/>
                  <a:pt x="546409" y="78058"/>
                </a:cubicBezTo>
                <a:cubicBezTo>
                  <a:pt x="531130" y="71510"/>
                  <a:pt x="517083" y="62304"/>
                  <a:pt x="501804" y="55756"/>
                </a:cubicBezTo>
                <a:cubicBezTo>
                  <a:pt x="466860" y="40780"/>
                  <a:pt x="441553" y="40138"/>
                  <a:pt x="401443" y="33453"/>
                </a:cubicBezTo>
                <a:cubicBezTo>
                  <a:pt x="367847" y="22254"/>
                  <a:pt x="303935" y="0"/>
                  <a:pt x="278780" y="0"/>
                </a:cubicBezTo>
                <a:lnTo>
                  <a:pt x="200721" y="44604"/>
                </a:lnTo>
                <a:close/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973274" y="2228067"/>
            <a:ext cx="480150" cy="448226"/>
          </a:xfrm>
          <a:custGeom>
            <a:avLst/>
            <a:gdLst>
              <a:gd name="connsiteX0" fmla="*/ 11643 w 480150"/>
              <a:gd name="connsiteY0" fmla="*/ 158294 h 448226"/>
              <a:gd name="connsiteX1" fmla="*/ 22794 w 480150"/>
              <a:gd name="connsiteY1" fmla="*/ 113689 h 448226"/>
              <a:gd name="connsiteX2" fmla="*/ 45097 w 480150"/>
              <a:gd name="connsiteY2" fmla="*/ 91387 h 448226"/>
              <a:gd name="connsiteX3" fmla="*/ 56248 w 480150"/>
              <a:gd name="connsiteY3" fmla="*/ 124840 h 448226"/>
              <a:gd name="connsiteX4" fmla="*/ 22794 w 480150"/>
              <a:gd name="connsiteY4" fmla="*/ 280957 h 448226"/>
              <a:gd name="connsiteX5" fmla="*/ 11643 w 480150"/>
              <a:gd name="connsiteY5" fmla="*/ 314411 h 448226"/>
              <a:gd name="connsiteX6" fmla="*/ 492 w 480150"/>
              <a:gd name="connsiteY6" fmla="*/ 347865 h 448226"/>
              <a:gd name="connsiteX7" fmla="*/ 33946 w 480150"/>
              <a:gd name="connsiteY7" fmla="*/ 269806 h 448226"/>
              <a:gd name="connsiteX8" fmla="*/ 89702 w 480150"/>
              <a:gd name="connsiteY8" fmla="*/ 191748 h 448226"/>
              <a:gd name="connsiteX9" fmla="*/ 156609 w 480150"/>
              <a:gd name="connsiteY9" fmla="*/ 102538 h 448226"/>
              <a:gd name="connsiteX10" fmla="*/ 145458 w 480150"/>
              <a:gd name="connsiteY10" fmla="*/ 91387 h 448226"/>
              <a:gd name="connsiteX11" fmla="*/ 100853 w 480150"/>
              <a:gd name="connsiteY11" fmla="*/ 158294 h 448226"/>
              <a:gd name="connsiteX12" fmla="*/ 67399 w 480150"/>
              <a:gd name="connsiteY12" fmla="*/ 214050 h 448226"/>
              <a:gd name="connsiteX13" fmla="*/ 33946 w 480150"/>
              <a:gd name="connsiteY13" fmla="*/ 314411 h 448226"/>
              <a:gd name="connsiteX14" fmla="*/ 22794 w 480150"/>
              <a:gd name="connsiteY14" fmla="*/ 347865 h 448226"/>
              <a:gd name="connsiteX15" fmla="*/ 11643 w 480150"/>
              <a:gd name="connsiteY15" fmla="*/ 381318 h 448226"/>
              <a:gd name="connsiteX16" fmla="*/ 22794 w 480150"/>
              <a:gd name="connsiteY16" fmla="*/ 347865 h 448226"/>
              <a:gd name="connsiteX17" fmla="*/ 56248 w 480150"/>
              <a:gd name="connsiteY17" fmla="*/ 325562 h 448226"/>
              <a:gd name="connsiteX18" fmla="*/ 67399 w 480150"/>
              <a:gd name="connsiteY18" fmla="*/ 292109 h 448226"/>
              <a:gd name="connsiteX19" fmla="*/ 89702 w 480150"/>
              <a:gd name="connsiteY19" fmla="*/ 269806 h 448226"/>
              <a:gd name="connsiteX20" fmla="*/ 123155 w 480150"/>
              <a:gd name="connsiteY20" fmla="*/ 225201 h 448226"/>
              <a:gd name="connsiteX21" fmla="*/ 167760 w 480150"/>
              <a:gd name="connsiteY21" fmla="*/ 158294 h 448226"/>
              <a:gd name="connsiteX22" fmla="*/ 190063 w 480150"/>
              <a:gd name="connsiteY22" fmla="*/ 124840 h 448226"/>
              <a:gd name="connsiteX23" fmla="*/ 212365 w 480150"/>
              <a:gd name="connsiteY23" fmla="*/ 91387 h 448226"/>
              <a:gd name="connsiteX24" fmla="*/ 223516 w 480150"/>
              <a:gd name="connsiteY24" fmla="*/ 57933 h 448226"/>
              <a:gd name="connsiteX25" fmla="*/ 245819 w 480150"/>
              <a:gd name="connsiteY25" fmla="*/ 35631 h 448226"/>
              <a:gd name="connsiteX26" fmla="*/ 223516 w 480150"/>
              <a:gd name="connsiteY26" fmla="*/ 69084 h 448226"/>
              <a:gd name="connsiteX27" fmla="*/ 212365 w 480150"/>
              <a:gd name="connsiteY27" fmla="*/ 102538 h 448226"/>
              <a:gd name="connsiteX28" fmla="*/ 201214 w 480150"/>
              <a:gd name="connsiteY28" fmla="*/ 158294 h 448226"/>
              <a:gd name="connsiteX29" fmla="*/ 178911 w 480150"/>
              <a:gd name="connsiteY29" fmla="*/ 191748 h 448226"/>
              <a:gd name="connsiteX30" fmla="*/ 156609 w 480150"/>
              <a:gd name="connsiteY30" fmla="*/ 258655 h 448226"/>
              <a:gd name="connsiteX31" fmla="*/ 134306 w 480150"/>
              <a:gd name="connsiteY31" fmla="*/ 303260 h 448226"/>
              <a:gd name="connsiteX32" fmla="*/ 112004 w 480150"/>
              <a:gd name="connsiteY32" fmla="*/ 370167 h 448226"/>
              <a:gd name="connsiteX33" fmla="*/ 89702 w 480150"/>
              <a:gd name="connsiteY33" fmla="*/ 414772 h 448226"/>
              <a:gd name="connsiteX34" fmla="*/ 78550 w 480150"/>
              <a:gd name="connsiteY34" fmla="*/ 448226 h 448226"/>
              <a:gd name="connsiteX35" fmla="*/ 100853 w 480150"/>
              <a:gd name="connsiteY35" fmla="*/ 414772 h 448226"/>
              <a:gd name="connsiteX36" fmla="*/ 145458 w 480150"/>
              <a:gd name="connsiteY36" fmla="*/ 347865 h 448226"/>
              <a:gd name="connsiteX37" fmla="*/ 167760 w 480150"/>
              <a:gd name="connsiteY37" fmla="*/ 303260 h 448226"/>
              <a:gd name="connsiteX38" fmla="*/ 190063 w 480150"/>
              <a:gd name="connsiteY38" fmla="*/ 280957 h 448226"/>
              <a:gd name="connsiteX39" fmla="*/ 223516 w 480150"/>
              <a:gd name="connsiteY39" fmla="*/ 214050 h 448226"/>
              <a:gd name="connsiteX40" fmla="*/ 234667 w 480150"/>
              <a:gd name="connsiteY40" fmla="*/ 180596 h 448226"/>
              <a:gd name="connsiteX41" fmla="*/ 279272 w 480150"/>
              <a:gd name="connsiteY41" fmla="*/ 124840 h 448226"/>
              <a:gd name="connsiteX42" fmla="*/ 290424 w 480150"/>
              <a:gd name="connsiteY42" fmla="*/ 91387 h 448226"/>
              <a:gd name="connsiteX43" fmla="*/ 335028 w 480150"/>
              <a:gd name="connsiteY43" fmla="*/ 24479 h 448226"/>
              <a:gd name="connsiteX44" fmla="*/ 301575 w 480150"/>
              <a:gd name="connsiteY44" fmla="*/ 91387 h 448226"/>
              <a:gd name="connsiteX45" fmla="*/ 279272 w 480150"/>
              <a:gd name="connsiteY45" fmla="*/ 158294 h 448226"/>
              <a:gd name="connsiteX46" fmla="*/ 268121 w 480150"/>
              <a:gd name="connsiteY46" fmla="*/ 191748 h 448226"/>
              <a:gd name="connsiteX47" fmla="*/ 256970 w 480150"/>
              <a:gd name="connsiteY47" fmla="*/ 236353 h 448226"/>
              <a:gd name="connsiteX48" fmla="*/ 234667 w 480150"/>
              <a:gd name="connsiteY48" fmla="*/ 292109 h 448226"/>
              <a:gd name="connsiteX49" fmla="*/ 212365 w 480150"/>
              <a:gd name="connsiteY49" fmla="*/ 359016 h 448226"/>
              <a:gd name="connsiteX50" fmla="*/ 201214 w 480150"/>
              <a:gd name="connsiteY50" fmla="*/ 392470 h 448226"/>
              <a:gd name="connsiteX51" fmla="*/ 245819 w 480150"/>
              <a:gd name="connsiteY51" fmla="*/ 347865 h 448226"/>
              <a:gd name="connsiteX52" fmla="*/ 279272 w 480150"/>
              <a:gd name="connsiteY52" fmla="*/ 303260 h 448226"/>
              <a:gd name="connsiteX53" fmla="*/ 301575 w 480150"/>
              <a:gd name="connsiteY53" fmla="*/ 269806 h 448226"/>
              <a:gd name="connsiteX54" fmla="*/ 335028 w 480150"/>
              <a:gd name="connsiteY54" fmla="*/ 236353 h 448226"/>
              <a:gd name="connsiteX55" fmla="*/ 368482 w 480150"/>
              <a:gd name="connsiteY55" fmla="*/ 158294 h 448226"/>
              <a:gd name="connsiteX56" fmla="*/ 390785 w 480150"/>
              <a:gd name="connsiteY56" fmla="*/ 124840 h 448226"/>
              <a:gd name="connsiteX57" fmla="*/ 401936 w 480150"/>
              <a:gd name="connsiteY57" fmla="*/ 91387 h 448226"/>
              <a:gd name="connsiteX58" fmla="*/ 424238 w 480150"/>
              <a:gd name="connsiteY58" fmla="*/ 69084 h 448226"/>
              <a:gd name="connsiteX59" fmla="*/ 446541 w 480150"/>
              <a:gd name="connsiteY59" fmla="*/ 2177 h 448226"/>
              <a:gd name="connsiteX60" fmla="*/ 435389 w 480150"/>
              <a:gd name="connsiteY60" fmla="*/ 35631 h 448226"/>
              <a:gd name="connsiteX61" fmla="*/ 413087 w 480150"/>
              <a:gd name="connsiteY61" fmla="*/ 69084 h 448226"/>
              <a:gd name="connsiteX62" fmla="*/ 368482 w 480150"/>
              <a:gd name="connsiteY62" fmla="*/ 158294 h 448226"/>
              <a:gd name="connsiteX63" fmla="*/ 357331 w 480150"/>
              <a:gd name="connsiteY63" fmla="*/ 191748 h 448226"/>
              <a:gd name="connsiteX64" fmla="*/ 335028 w 480150"/>
              <a:gd name="connsiteY64" fmla="*/ 214050 h 448226"/>
              <a:gd name="connsiteX65" fmla="*/ 312726 w 480150"/>
              <a:gd name="connsiteY65" fmla="*/ 247504 h 448226"/>
              <a:gd name="connsiteX66" fmla="*/ 279272 w 480150"/>
              <a:gd name="connsiteY66" fmla="*/ 314411 h 448226"/>
              <a:gd name="connsiteX67" fmla="*/ 290424 w 480150"/>
              <a:gd name="connsiteY67" fmla="*/ 370167 h 448226"/>
              <a:gd name="connsiteX68" fmla="*/ 323877 w 480150"/>
              <a:gd name="connsiteY68" fmla="*/ 336713 h 448226"/>
              <a:gd name="connsiteX69" fmla="*/ 368482 w 480150"/>
              <a:gd name="connsiteY69" fmla="*/ 269806 h 448226"/>
              <a:gd name="connsiteX70" fmla="*/ 446541 w 480150"/>
              <a:gd name="connsiteY70" fmla="*/ 202899 h 448226"/>
              <a:gd name="connsiteX71" fmla="*/ 446541 w 480150"/>
              <a:gd name="connsiteY71" fmla="*/ 336713 h 448226"/>
              <a:gd name="connsiteX72" fmla="*/ 435389 w 480150"/>
              <a:gd name="connsiteY72" fmla="*/ 370167 h 448226"/>
              <a:gd name="connsiteX73" fmla="*/ 457692 w 480150"/>
              <a:gd name="connsiteY73" fmla="*/ 347865 h 448226"/>
              <a:gd name="connsiteX74" fmla="*/ 468843 w 480150"/>
              <a:gd name="connsiteY74" fmla="*/ 292109 h 448226"/>
              <a:gd name="connsiteX75" fmla="*/ 479994 w 480150"/>
              <a:gd name="connsiteY75" fmla="*/ 236353 h 44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0150" h="448226">
                <a:moveTo>
                  <a:pt x="11643" y="158294"/>
                </a:moveTo>
                <a:cubicBezTo>
                  <a:pt x="15360" y="143426"/>
                  <a:pt x="15940" y="127397"/>
                  <a:pt x="22794" y="113689"/>
                </a:cubicBezTo>
                <a:cubicBezTo>
                  <a:pt x="27496" y="104285"/>
                  <a:pt x="35123" y="88062"/>
                  <a:pt x="45097" y="91387"/>
                </a:cubicBezTo>
                <a:cubicBezTo>
                  <a:pt x="56248" y="95104"/>
                  <a:pt x="52531" y="113689"/>
                  <a:pt x="56248" y="124840"/>
                </a:cubicBezTo>
                <a:cubicBezTo>
                  <a:pt x="42181" y="237381"/>
                  <a:pt x="54574" y="185617"/>
                  <a:pt x="22794" y="280957"/>
                </a:cubicBezTo>
                <a:lnTo>
                  <a:pt x="11643" y="314411"/>
                </a:lnTo>
                <a:cubicBezTo>
                  <a:pt x="7926" y="325562"/>
                  <a:pt x="-2359" y="359269"/>
                  <a:pt x="492" y="347865"/>
                </a:cubicBezTo>
                <a:cubicBezTo>
                  <a:pt x="14893" y="290258"/>
                  <a:pt x="3142" y="316012"/>
                  <a:pt x="33946" y="269806"/>
                </a:cubicBezTo>
                <a:cubicBezTo>
                  <a:pt x="61608" y="186821"/>
                  <a:pt x="19145" y="297587"/>
                  <a:pt x="89702" y="191748"/>
                </a:cubicBezTo>
                <a:cubicBezTo>
                  <a:pt x="140138" y="116092"/>
                  <a:pt x="115352" y="143793"/>
                  <a:pt x="156609" y="102538"/>
                </a:cubicBezTo>
                <a:cubicBezTo>
                  <a:pt x="164240" y="79644"/>
                  <a:pt x="182193" y="42406"/>
                  <a:pt x="145458" y="91387"/>
                </a:cubicBezTo>
                <a:cubicBezTo>
                  <a:pt x="129376" y="112830"/>
                  <a:pt x="109329" y="132865"/>
                  <a:pt x="100853" y="158294"/>
                </a:cubicBezTo>
                <a:cubicBezTo>
                  <a:pt x="86377" y="201722"/>
                  <a:pt x="98014" y="183436"/>
                  <a:pt x="67399" y="214050"/>
                </a:cubicBezTo>
                <a:lnTo>
                  <a:pt x="33946" y="314411"/>
                </a:lnTo>
                <a:lnTo>
                  <a:pt x="22794" y="347865"/>
                </a:lnTo>
                <a:lnTo>
                  <a:pt x="11643" y="381318"/>
                </a:lnTo>
                <a:cubicBezTo>
                  <a:pt x="11643" y="381318"/>
                  <a:pt x="13014" y="354385"/>
                  <a:pt x="22794" y="347865"/>
                </a:cubicBezTo>
                <a:lnTo>
                  <a:pt x="56248" y="325562"/>
                </a:lnTo>
                <a:cubicBezTo>
                  <a:pt x="59965" y="314411"/>
                  <a:pt x="61351" y="302188"/>
                  <a:pt x="67399" y="292109"/>
                </a:cubicBezTo>
                <a:cubicBezTo>
                  <a:pt x="72808" y="283094"/>
                  <a:pt x="82971" y="277883"/>
                  <a:pt x="89702" y="269806"/>
                </a:cubicBezTo>
                <a:cubicBezTo>
                  <a:pt x="101600" y="255528"/>
                  <a:pt x="112497" y="240427"/>
                  <a:pt x="123155" y="225201"/>
                </a:cubicBezTo>
                <a:cubicBezTo>
                  <a:pt x="138526" y="203242"/>
                  <a:pt x="152892" y="180596"/>
                  <a:pt x="167760" y="158294"/>
                </a:cubicBezTo>
                <a:lnTo>
                  <a:pt x="190063" y="124840"/>
                </a:lnTo>
                <a:lnTo>
                  <a:pt x="212365" y="91387"/>
                </a:lnTo>
                <a:cubicBezTo>
                  <a:pt x="216082" y="80236"/>
                  <a:pt x="217468" y="68012"/>
                  <a:pt x="223516" y="57933"/>
                </a:cubicBezTo>
                <a:cubicBezTo>
                  <a:pt x="228925" y="48918"/>
                  <a:pt x="245819" y="25118"/>
                  <a:pt x="245819" y="35631"/>
                </a:cubicBezTo>
                <a:cubicBezTo>
                  <a:pt x="245819" y="49033"/>
                  <a:pt x="230950" y="57933"/>
                  <a:pt x="223516" y="69084"/>
                </a:cubicBezTo>
                <a:cubicBezTo>
                  <a:pt x="219799" y="80235"/>
                  <a:pt x="215216" y="91134"/>
                  <a:pt x="212365" y="102538"/>
                </a:cubicBezTo>
                <a:cubicBezTo>
                  <a:pt x="207768" y="120926"/>
                  <a:pt x="207869" y="140547"/>
                  <a:pt x="201214" y="158294"/>
                </a:cubicBezTo>
                <a:cubicBezTo>
                  <a:pt x="196508" y="170843"/>
                  <a:pt x="186345" y="180597"/>
                  <a:pt x="178911" y="191748"/>
                </a:cubicBezTo>
                <a:cubicBezTo>
                  <a:pt x="171477" y="214050"/>
                  <a:pt x="167123" y="237628"/>
                  <a:pt x="156609" y="258655"/>
                </a:cubicBezTo>
                <a:cubicBezTo>
                  <a:pt x="149175" y="273523"/>
                  <a:pt x="140480" y="287826"/>
                  <a:pt x="134306" y="303260"/>
                </a:cubicBezTo>
                <a:cubicBezTo>
                  <a:pt x="125575" y="325087"/>
                  <a:pt x="122517" y="349140"/>
                  <a:pt x="112004" y="370167"/>
                </a:cubicBezTo>
                <a:cubicBezTo>
                  <a:pt x="104570" y="385035"/>
                  <a:pt x="96250" y="399493"/>
                  <a:pt x="89702" y="414772"/>
                </a:cubicBezTo>
                <a:cubicBezTo>
                  <a:pt x="85072" y="425576"/>
                  <a:pt x="66795" y="448226"/>
                  <a:pt x="78550" y="448226"/>
                </a:cubicBezTo>
                <a:cubicBezTo>
                  <a:pt x="91952" y="448226"/>
                  <a:pt x="94204" y="426408"/>
                  <a:pt x="100853" y="414772"/>
                </a:cubicBezTo>
                <a:cubicBezTo>
                  <a:pt x="136859" y="351762"/>
                  <a:pt x="105707" y="387614"/>
                  <a:pt x="145458" y="347865"/>
                </a:cubicBezTo>
                <a:cubicBezTo>
                  <a:pt x="152892" y="332997"/>
                  <a:pt x="158539" y="317091"/>
                  <a:pt x="167760" y="303260"/>
                </a:cubicBezTo>
                <a:cubicBezTo>
                  <a:pt x="173592" y="294512"/>
                  <a:pt x="185361" y="290361"/>
                  <a:pt x="190063" y="280957"/>
                </a:cubicBezTo>
                <a:cubicBezTo>
                  <a:pt x="231168" y="198748"/>
                  <a:pt x="171578" y="265990"/>
                  <a:pt x="223516" y="214050"/>
                </a:cubicBezTo>
                <a:cubicBezTo>
                  <a:pt x="227233" y="202899"/>
                  <a:pt x="229410" y="191110"/>
                  <a:pt x="234667" y="180596"/>
                </a:cubicBezTo>
                <a:cubicBezTo>
                  <a:pt x="248732" y="152466"/>
                  <a:pt x="258531" y="145582"/>
                  <a:pt x="279272" y="124840"/>
                </a:cubicBezTo>
                <a:cubicBezTo>
                  <a:pt x="282989" y="113689"/>
                  <a:pt x="284716" y="101662"/>
                  <a:pt x="290424" y="91387"/>
                </a:cubicBezTo>
                <a:cubicBezTo>
                  <a:pt x="303441" y="67956"/>
                  <a:pt x="343504" y="-950"/>
                  <a:pt x="335028" y="24479"/>
                </a:cubicBezTo>
                <a:cubicBezTo>
                  <a:pt x="294365" y="146471"/>
                  <a:pt x="359214" y="-38299"/>
                  <a:pt x="301575" y="91387"/>
                </a:cubicBezTo>
                <a:cubicBezTo>
                  <a:pt x="292027" y="112870"/>
                  <a:pt x="286706" y="135992"/>
                  <a:pt x="279272" y="158294"/>
                </a:cubicBezTo>
                <a:cubicBezTo>
                  <a:pt x="275555" y="169445"/>
                  <a:pt x="270972" y="180344"/>
                  <a:pt x="268121" y="191748"/>
                </a:cubicBezTo>
                <a:cubicBezTo>
                  <a:pt x="264404" y="206616"/>
                  <a:pt x="261817" y="221814"/>
                  <a:pt x="256970" y="236353"/>
                </a:cubicBezTo>
                <a:cubicBezTo>
                  <a:pt x="250640" y="255343"/>
                  <a:pt x="241508" y="273297"/>
                  <a:pt x="234667" y="292109"/>
                </a:cubicBezTo>
                <a:cubicBezTo>
                  <a:pt x="226633" y="314202"/>
                  <a:pt x="219799" y="336714"/>
                  <a:pt x="212365" y="359016"/>
                </a:cubicBezTo>
                <a:cubicBezTo>
                  <a:pt x="208648" y="370167"/>
                  <a:pt x="192902" y="400782"/>
                  <a:pt x="201214" y="392470"/>
                </a:cubicBezTo>
                <a:cubicBezTo>
                  <a:pt x="216082" y="377602"/>
                  <a:pt x="233203" y="364687"/>
                  <a:pt x="245819" y="347865"/>
                </a:cubicBezTo>
                <a:cubicBezTo>
                  <a:pt x="256970" y="332997"/>
                  <a:pt x="268470" y="318383"/>
                  <a:pt x="279272" y="303260"/>
                </a:cubicBezTo>
                <a:cubicBezTo>
                  <a:pt x="287062" y="292354"/>
                  <a:pt x="292995" y="280102"/>
                  <a:pt x="301575" y="269806"/>
                </a:cubicBezTo>
                <a:cubicBezTo>
                  <a:pt x="311671" y="257691"/>
                  <a:pt x="325862" y="249185"/>
                  <a:pt x="335028" y="236353"/>
                </a:cubicBezTo>
                <a:cubicBezTo>
                  <a:pt x="373706" y="182204"/>
                  <a:pt x="344213" y="206833"/>
                  <a:pt x="368482" y="158294"/>
                </a:cubicBezTo>
                <a:cubicBezTo>
                  <a:pt x="374476" y="146307"/>
                  <a:pt x="383351" y="135991"/>
                  <a:pt x="390785" y="124840"/>
                </a:cubicBezTo>
                <a:cubicBezTo>
                  <a:pt x="394502" y="113689"/>
                  <a:pt x="395889" y="101466"/>
                  <a:pt x="401936" y="91387"/>
                </a:cubicBezTo>
                <a:cubicBezTo>
                  <a:pt x="407345" y="82372"/>
                  <a:pt x="419536" y="78488"/>
                  <a:pt x="424238" y="69084"/>
                </a:cubicBezTo>
                <a:cubicBezTo>
                  <a:pt x="434751" y="48057"/>
                  <a:pt x="439107" y="24479"/>
                  <a:pt x="446541" y="2177"/>
                </a:cubicBezTo>
                <a:cubicBezTo>
                  <a:pt x="450258" y="-8974"/>
                  <a:pt x="441909" y="25851"/>
                  <a:pt x="435389" y="35631"/>
                </a:cubicBezTo>
                <a:lnTo>
                  <a:pt x="413087" y="69084"/>
                </a:lnTo>
                <a:cubicBezTo>
                  <a:pt x="387460" y="145966"/>
                  <a:pt x="407409" y="119369"/>
                  <a:pt x="368482" y="158294"/>
                </a:cubicBezTo>
                <a:cubicBezTo>
                  <a:pt x="364765" y="169445"/>
                  <a:pt x="363379" y="181669"/>
                  <a:pt x="357331" y="191748"/>
                </a:cubicBezTo>
                <a:cubicBezTo>
                  <a:pt x="351922" y="200763"/>
                  <a:pt x="341596" y="205840"/>
                  <a:pt x="335028" y="214050"/>
                </a:cubicBezTo>
                <a:cubicBezTo>
                  <a:pt x="326656" y="224515"/>
                  <a:pt x="318720" y="235517"/>
                  <a:pt x="312726" y="247504"/>
                </a:cubicBezTo>
                <a:cubicBezTo>
                  <a:pt x="266563" y="339832"/>
                  <a:pt x="343184" y="218544"/>
                  <a:pt x="279272" y="314411"/>
                </a:cubicBezTo>
                <a:cubicBezTo>
                  <a:pt x="253253" y="392469"/>
                  <a:pt x="234668" y="388752"/>
                  <a:pt x="290424" y="370167"/>
                </a:cubicBezTo>
                <a:cubicBezTo>
                  <a:pt x="301575" y="359016"/>
                  <a:pt x="314195" y="349161"/>
                  <a:pt x="323877" y="336713"/>
                </a:cubicBezTo>
                <a:cubicBezTo>
                  <a:pt x="340333" y="315555"/>
                  <a:pt x="349529" y="288759"/>
                  <a:pt x="368482" y="269806"/>
                </a:cubicBezTo>
                <a:cubicBezTo>
                  <a:pt x="422564" y="215724"/>
                  <a:pt x="395591" y="236864"/>
                  <a:pt x="446541" y="202899"/>
                </a:cubicBezTo>
                <a:cubicBezTo>
                  <a:pt x="472852" y="123964"/>
                  <a:pt x="470408" y="121912"/>
                  <a:pt x="446541" y="336713"/>
                </a:cubicBezTo>
                <a:cubicBezTo>
                  <a:pt x="445243" y="348396"/>
                  <a:pt x="427078" y="361855"/>
                  <a:pt x="435389" y="370167"/>
                </a:cubicBezTo>
                <a:lnTo>
                  <a:pt x="457692" y="347865"/>
                </a:lnTo>
                <a:cubicBezTo>
                  <a:pt x="461409" y="329280"/>
                  <a:pt x="464246" y="310497"/>
                  <a:pt x="468843" y="292109"/>
                </a:cubicBezTo>
                <a:cubicBezTo>
                  <a:pt x="482345" y="238101"/>
                  <a:pt x="479994" y="278949"/>
                  <a:pt x="479994" y="23635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0050928">
            <a:off x="2620537" y="229715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1936596" y="292905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First heartbeat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4781" y="20295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8176" y="28398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57468" y="5932888"/>
            <a:ext cx="455137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400" dirty="0"/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move</a:t>
            </a:r>
            <a:r>
              <a:rPr lang="en-US" sz="2400" dirty="0"/>
              <a:t> method takes in </a:t>
            </a:r>
          </a:p>
          <a:p>
            <a:pPr algn="ctr"/>
            <a:r>
              <a:rPr lang="en-US" sz="2400" dirty="0"/>
              <a:t>a change in x and a change in y</a:t>
            </a:r>
          </a:p>
        </p:txBody>
      </p:sp>
    </p:spTree>
    <p:extLst>
      <p:ext uri="{BB962C8B-B14F-4D97-AF65-F5344CB8AC3E}">
        <p14:creationId xmlns:p14="http://schemas.microsoft.com/office/powerpoint/2010/main" val="1747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Second heartbeat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 rot="20050928">
            <a:off x="3356518" y="288816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3522386">
            <a:off x="2572215" y="350891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27249" y="2620536"/>
            <a:ext cx="1266987" cy="1179654"/>
            <a:chOff x="1758176" y="2029522"/>
            <a:chExt cx="1266987" cy="1179654"/>
          </a:xfrm>
        </p:grpSpPr>
        <p:sp>
          <p:nvSpPr>
            <p:cNvPr id="17" name="TextBox 16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686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Third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 rot="20050928">
            <a:off x="4111084" y="3453166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522386">
            <a:off x="3282176" y="40962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07474" y="3144643"/>
            <a:ext cx="1266987" cy="1179654"/>
            <a:chOff x="1758176" y="2029522"/>
            <a:chExt cx="1266987" cy="1179654"/>
          </a:xfrm>
        </p:grpSpPr>
        <p:sp>
          <p:nvSpPr>
            <p:cNvPr id="26" name="TextBox 25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58176" y="283984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420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happens when we hit a wall?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7272113">
            <a:off x="6066263" y="454969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1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have this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28732" y="556074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22742" y="480617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523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new velocity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289287" y="506265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5538439" y="435641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21258" y="6343702"/>
            <a:ext cx="380508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reflecting vertically: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vy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772615" y="4423316"/>
            <a:ext cx="1010509" cy="752191"/>
            <a:chOff x="2014654" y="1646663"/>
            <a:chExt cx="1010509" cy="752191"/>
          </a:xfrm>
        </p:grpSpPr>
        <p:sp>
          <p:nvSpPr>
            <p:cNvPr id="31" name="TextBox 30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 rot="3377460">
            <a:off x="5516137" y="560534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4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Seventh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9954662">
            <a:off x="6924908" y="4549698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rot="14419218">
            <a:off x="6196361" y="374309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30537" y="3821151"/>
            <a:ext cx="1010509" cy="752191"/>
            <a:chOff x="2014654" y="1646663"/>
            <a:chExt cx="1010509" cy="752191"/>
          </a:xfrm>
        </p:grpSpPr>
        <p:sp>
          <p:nvSpPr>
            <p:cNvPr id="34" name="TextBox 33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58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Eighth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Freeform 35"/>
          <p:cNvSpPr/>
          <p:nvPr/>
        </p:nvSpPr>
        <p:spPr>
          <a:xfrm rot="19954662">
            <a:off x="7549376" y="3947532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4419218">
            <a:off x="6820829" y="31409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7088459" y="3241287"/>
            <a:ext cx="1010509" cy="752191"/>
            <a:chOff x="2014654" y="1646663"/>
            <a:chExt cx="1010509" cy="752191"/>
          </a:xfrm>
        </p:grpSpPr>
        <p:sp>
          <p:nvSpPr>
            <p:cNvPr id="39" name="TextBox 38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3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Ninth heartbeat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456449" y="2516458"/>
            <a:ext cx="1010509" cy="752191"/>
            <a:chOff x="2014654" y="1646663"/>
            <a:chExt cx="1010509" cy="752191"/>
          </a:xfrm>
        </p:grpSpPr>
        <p:sp>
          <p:nvSpPr>
            <p:cNvPr id="42" name="TextBox 41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39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/>
          <p:cNvSpPr/>
          <p:nvPr/>
        </p:nvSpPr>
        <p:spPr>
          <a:xfrm rot="11395476">
            <a:off x="6653561" y="2683729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want this!</a:t>
            </a:r>
          </a:p>
        </p:txBody>
      </p:sp>
    </p:spTree>
    <p:extLst>
      <p:ext uri="{BB962C8B-B14F-4D97-AF65-F5344CB8AC3E}">
        <p14:creationId xmlns:p14="http://schemas.microsoft.com/office/powerpoint/2010/main" val="1436223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56449" y="2516458"/>
            <a:ext cx="1010509" cy="752191"/>
            <a:chOff x="2014654" y="1646663"/>
            <a:chExt cx="1010509" cy="752191"/>
          </a:xfrm>
        </p:grpSpPr>
        <p:sp>
          <p:nvSpPr>
            <p:cNvPr id="45" name="TextBox 44"/>
            <p:cNvSpPr txBox="1"/>
            <p:nvPr/>
          </p:nvSpPr>
          <p:spPr>
            <a:xfrm>
              <a:off x="2564781" y="202952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was our old velocity</a:t>
            </a:r>
          </a:p>
        </p:txBody>
      </p:sp>
    </p:spTree>
    <p:extLst>
      <p:ext uri="{BB962C8B-B14F-4D97-AF65-F5344CB8AC3E}">
        <p14:creationId xmlns:p14="http://schemas.microsoft.com/office/powerpoint/2010/main" val="2069582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406059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18557" y="307030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6475140" y="314093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 rot="19954662">
            <a:off x="7973121" y="3222704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634976" y="2516458"/>
            <a:ext cx="1281855" cy="774493"/>
            <a:chOff x="1193181" y="1646663"/>
            <a:chExt cx="1281855" cy="774493"/>
          </a:xfrm>
        </p:grpSpPr>
        <p:sp>
          <p:nvSpPr>
            <p:cNvPr id="45" name="TextBox 44"/>
            <p:cNvSpPr txBox="1"/>
            <p:nvPr/>
          </p:nvSpPr>
          <p:spPr>
            <a:xfrm>
              <a:off x="1193181" y="205182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</p:spTree>
    <p:extLst>
      <p:ext uri="{BB962C8B-B14F-4D97-AF65-F5344CB8AC3E}">
        <p14:creationId xmlns:p14="http://schemas.microsoft.com/office/powerpoint/2010/main" val="397645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  <p:sp>
        <p:nvSpPr>
          <p:cNvPr id="2" name="Freeform 1"/>
          <p:cNvSpPr/>
          <p:nvPr/>
        </p:nvSpPr>
        <p:spPr>
          <a:xfrm>
            <a:off x="1499151" y="1572322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87084" y="2709749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906859" y="2163337"/>
            <a:ext cx="602165" cy="535258"/>
            <a:chOff x="1906859" y="2163337"/>
            <a:chExt cx="602165" cy="535258"/>
          </a:xfrm>
        </p:grpSpPr>
        <p:sp>
          <p:nvSpPr>
            <p:cNvPr id="12" name="Freeform 1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85893" y="3285896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51611" y="3906646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65288" y="4453056"/>
            <a:ext cx="602165" cy="535258"/>
            <a:chOff x="1906859" y="2163337"/>
            <a:chExt cx="602165" cy="535258"/>
          </a:xfrm>
        </p:grpSpPr>
        <p:sp>
          <p:nvSpPr>
            <p:cNvPr id="23" name="Freeform 2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01269" y="4966013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41756" y="6131829"/>
            <a:ext cx="406059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reflecting horizontally: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vx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55474" y="4427038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0469" y="3754247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605239" y="2523895"/>
            <a:ext cx="602165" cy="535258"/>
            <a:chOff x="1906859" y="2163337"/>
            <a:chExt cx="602165" cy="535258"/>
          </a:xfrm>
        </p:grpSpPr>
        <p:sp>
          <p:nvSpPr>
            <p:cNvPr id="37" name="Freeform 36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6601522" y="1929161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9320783">
            <a:off x="5872974" y="2627975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032810" y="2036955"/>
            <a:ext cx="1281855" cy="774493"/>
            <a:chOff x="1193181" y="1646663"/>
            <a:chExt cx="1281855" cy="774493"/>
          </a:xfrm>
        </p:grpSpPr>
        <p:sp>
          <p:nvSpPr>
            <p:cNvPr id="45" name="TextBox 44"/>
            <p:cNvSpPr txBox="1"/>
            <p:nvPr/>
          </p:nvSpPr>
          <p:spPr>
            <a:xfrm>
              <a:off x="1193181" y="205182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vx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014654" y="1646663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Courier" charset="0"/>
                  <a:ea typeface="Courier" charset="0"/>
                  <a:cs typeface="Courier" charset="0"/>
                </a:rPr>
                <a:t>vy</a:t>
              </a:r>
              <a:endParaRPr lang="en-US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70957" y="3222705"/>
            <a:ext cx="602165" cy="535258"/>
            <a:chOff x="1906859" y="2163337"/>
            <a:chExt cx="602165" cy="535258"/>
          </a:xfrm>
        </p:grpSpPr>
        <p:sp>
          <p:nvSpPr>
            <p:cNvPr id="42" name="Freeform 41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Tenth heartbeat</a:t>
            </a:r>
          </a:p>
        </p:txBody>
      </p:sp>
    </p:spTree>
    <p:extLst>
      <p:ext uri="{BB962C8B-B14F-4D97-AF65-F5344CB8AC3E}">
        <p14:creationId xmlns:p14="http://schemas.microsoft.com/office/powerpoint/2010/main" val="1141844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18" y="1031397"/>
            <a:ext cx="7163767" cy="517842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Bouncing Ball</a:t>
            </a:r>
          </a:p>
        </p:txBody>
      </p:sp>
    </p:spTree>
    <p:extLst>
      <p:ext uri="{BB962C8B-B14F-4D97-AF65-F5344CB8AC3E}">
        <p14:creationId xmlns:p14="http://schemas.microsoft.com/office/powerpoint/2010/main" val="662705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 Sticky Situation</a:t>
            </a:r>
          </a:p>
        </p:txBody>
      </p:sp>
      <p:sp>
        <p:nvSpPr>
          <p:cNvPr id="2" name="Freeform 1"/>
          <p:cNvSpPr/>
          <p:nvPr/>
        </p:nvSpPr>
        <p:spPr>
          <a:xfrm>
            <a:off x="1488000" y="758283"/>
            <a:ext cx="6195189" cy="4399163"/>
          </a:xfrm>
          <a:custGeom>
            <a:avLst/>
            <a:gdLst>
              <a:gd name="connsiteX0" fmla="*/ 128925 w 6195189"/>
              <a:gd name="connsiteY0" fmla="*/ 568712 h 4399163"/>
              <a:gd name="connsiteX1" fmla="*/ 117774 w 6195189"/>
              <a:gd name="connsiteY1" fmla="*/ 3178098 h 4399163"/>
              <a:gd name="connsiteX2" fmla="*/ 106623 w 6195189"/>
              <a:gd name="connsiteY2" fmla="*/ 3389971 h 4399163"/>
              <a:gd name="connsiteX3" fmla="*/ 84321 w 6195189"/>
              <a:gd name="connsiteY3" fmla="*/ 3601844 h 4399163"/>
              <a:gd name="connsiteX4" fmla="*/ 50867 w 6195189"/>
              <a:gd name="connsiteY4" fmla="*/ 3780263 h 4399163"/>
              <a:gd name="connsiteX5" fmla="*/ 39716 w 6195189"/>
              <a:gd name="connsiteY5" fmla="*/ 3847171 h 4399163"/>
              <a:gd name="connsiteX6" fmla="*/ 28565 w 6195189"/>
              <a:gd name="connsiteY6" fmla="*/ 3914078 h 4399163"/>
              <a:gd name="connsiteX7" fmla="*/ 17413 w 6195189"/>
              <a:gd name="connsiteY7" fmla="*/ 4025590 h 4399163"/>
              <a:gd name="connsiteX8" fmla="*/ 39716 w 6195189"/>
              <a:gd name="connsiteY8" fmla="*/ 4371278 h 4399163"/>
              <a:gd name="connsiteX9" fmla="*/ 318496 w 6195189"/>
              <a:gd name="connsiteY9" fmla="*/ 4348976 h 4399163"/>
              <a:gd name="connsiteX10" fmla="*/ 619579 w 6195189"/>
              <a:gd name="connsiteY10" fmla="*/ 4259766 h 4399163"/>
              <a:gd name="connsiteX11" fmla="*/ 764545 w 6195189"/>
              <a:gd name="connsiteY11" fmla="*/ 4204010 h 4399163"/>
              <a:gd name="connsiteX12" fmla="*/ 1165989 w 6195189"/>
              <a:gd name="connsiteY12" fmla="*/ 4092498 h 4399163"/>
              <a:gd name="connsiteX13" fmla="*/ 1377862 w 6195189"/>
              <a:gd name="connsiteY13" fmla="*/ 4036742 h 4399163"/>
              <a:gd name="connsiteX14" fmla="*/ 1957725 w 6195189"/>
              <a:gd name="connsiteY14" fmla="*/ 3936381 h 4399163"/>
              <a:gd name="connsiteX15" fmla="*/ 2615647 w 6195189"/>
              <a:gd name="connsiteY15" fmla="*/ 3880624 h 4399163"/>
              <a:gd name="connsiteX16" fmla="*/ 3262418 w 6195189"/>
              <a:gd name="connsiteY16" fmla="*/ 3902927 h 4399163"/>
              <a:gd name="connsiteX17" fmla="*/ 3318174 w 6195189"/>
              <a:gd name="connsiteY17" fmla="*/ 3914078 h 4399163"/>
              <a:gd name="connsiteX18" fmla="*/ 3440838 w 6195189"/>
              <a:gd name="connsiteY18" fmla="*/ 3902927 h 4399163"/>
              <a:gd name="connsiteX19" fmla="*/ 3842282 w 6195189"/>
              <a:gd name="connsiteY19" fmla="*/ 3880624 h 4399163"/>
              <a:gd name="connsiteX20" fmla="*/ 5213882 w 6195189"/>
              <a:gd name="connsiteY20" fmla="*/ 3891776 h 4399163"/>
              <a:gd name="connsiteX21" fmla="*/ 5269638 w 6195189"/>
              <a:gd name="connsiteY21" fmla="*/ 3902927 h 4399163"/>
              <a:gd name="connsiteX22" fmla="*/ 5637628 w 6195189"/>
              <a:gd name="connsiteY22" fmla="*/ 3891776 h 4399163"/>
              <a:gd name="connsiteX23" fmla="*/ 6195189 w 6195189"/>
              <a:gd name="connsiteY23" fmla="*/ 3869473 h 4399163"/>
              <a:gd name="connsiteX24" fmla="*/ 6184038 w 6195189"/>
              <a:gd name="connsiteY24" fmla="*/ 3534937 h 4399163"/>
              <a:gd name="connsiteX25" fmla="*/ 6172886 w 6195189"/>
              <a:gd name="connsiteY25" fmla="*/ 3456878 h 4399163"/>
              <a:gd name="connsiteX26" fmla="*/ 6139433 w 6195189"/>
              <a:gd name="connsiteY26" fmla="*/ 3155795 h 4399163"/>
              <a:gd name="connsiteX27" fmla="*/ 6105979 w 6195189"/>
              <a:gd name="connsiteY27" fmla="*/ 2977376 h 4399163"/>
              <a:gd name="connsiteX28" fmla="*/ 6083677 w 6195189"/>
              <a:gd name="connsiteY28" fmla="*/ 2865863 h 4399163"/>
              <a:gd name="connsiteX29" fmla="*/ 6061374 w 6195189"/>
              <a:gd name="connsiteY29" fmla="*/ 2798956 h 4399163"/>
              <a:gd name="connsiteX30" fmla="*/ 6050223 w 6195189"/>
              <a:gd name="connsiteY30" fmla="*/ 2732049 h 4399163"/>
              <a:gd name="connsiteX31" fmla="*/ 6027921 w 6195189"/>
              <a:gd name="connsiteY31" fmla="*/ 2665142 h 4399163"/>
              <a:gd name="connsiteX32" fmla="*/ 6016769 w 6195189"/>
              <a:gd name="connsiteY32" fmla="*/ 2486722 h 4399163"/>
              <a:gd name="connsiteX33" fmla="*/ 5994467 w 6195189"/>
              <a:gd name="connsiteY33" fmla="*/ 1918010 h 4399163"/>
              <a:gd name="connsiteX34" fmla="*/ 5938711 w 6195189"/>
              <a:gd name="connsiteY34" fmla="*/ 1773044 h 4399163"/>
              <a:gd name="connsiteX35" fmla="*/ 5827199 w 6195189"/>
              <a:gd name="connsiteY35" fmla="*/ 1427356 h 4399163"/>
              <a:gd name="connsiteX36" fmla="*/ 5782594 w 6195189"/>
              <a:gd name="connsiteY36" fmla="*/ 1137424 h 4399163"/>
              <a:gd name="connsiteX37" fmla="*/ 5771443 w 6195189"/>
              <a:gd name="connsiteY37" fmla="*/ 1070517 h 4399163"/>
              <a:gd name="connsiteX38" fmla="*/ 5760291 w 6195189"/>
              <a:gd name="connsiteY38" fmla="*/ 959005 h 4399163"/>
              <a:gd name="connsiteX39" fmla="*/ 5737989 w 6195189"/>
              <a:gd name="connsiteY39" fmla="*/ 847493 h 4399163"/>
              <a:gd name="connsiteX40" fmla="*/ 5726838 w 6195189"/>
              <a:gd name="connsiteY40" fmla="*/ 747132 h 4399163"/>
              <a:gd name="connsiteX41" fmla="*/ 5704535 w 6195189"/>
              <a:gd name="connsiteY41" fmla="*/ 591015 h 4399163"/>
              <a:gd name="connsiteX42" fmla="*/ 5671082 w 6195189"/>
              <a:gd name="connsiteY42" fmla="*/ 189571 h 4399163"/>
              <a:gd name="connsiteX43" fmla="*/ 5637628 w 6195189"/>
              <a:gd name="connsiteY43" fmla="*/ 0 h 4399163"/>
              <a:gd name="connsiteX44" fmla="*/ 5503813 w 6195189"/>
              <a:gd name="connsiteY44" fmla="*/ 11151 h 4399163"/>
              <a:gd name="connsiteX45" fmla="*/ 5448057 w 6195189"/>
              <a:gd name="connsiteY45" fmla="*/ 22303 h 4399163"/>
              <a:gd name="connsiteX46" fmla="*/ 5347696 w 6195189"/>
              <a:gd name="connsiteY46" fmla="*/ 44605 h 4399163"/>
              <a:gd name="connsiteX47" fmla="*/ 5225033 w 6195189"/>
              <a:gd name="connsiteY47" fmla="*/ 78059 h 4399163"/>
              <a:gd name="connsiteX48" fmla="*/ 5080067 w 6195189"/>
              <a:gd name="connsiteY48" fmla="*/ 100361 h 4399163"/>
              <a:gd name="connsiteX49" fmla="*/ 4823589 w 6195189"/>
              <a:gd name="connsiteY49" fmla="*/ 144966 h 4399163"/>
              <a:gd name="connsiteX50" fmla="*/ 4500204 w 6195189"/>
              <a:gd name="connsiteY50" fmla="*/ 178420 h 4399163"/>
              <a:gd name="connsiteX51" fmla="*/ 4299482 w 6195189"/>
              <a:gd name="connsiteY51" fmla="*/ 211873 h 4399163"/>
              <a:gd name="connsiteX52" fmla="*/ 3898038 w 6195189"/>
              <a:gd name="connsiteY52" fmla="*/ 256478 h 4399163"/>
              <a:gd name="connsiteX53" fmla="*/ 3507745 w 6195189"/>
              <a:gd name="connsiteY53" fmla="*/ 301083 h 4399163"/>
              <a:gd name="connsiteX54" fmla="*/ 3340477 w 6195189"/>
              <a:gd name="connsiteY54" fmla="*/ 334537 h 4399163"/>
              <a:gd name="connsiteX55" fmla="*/ 2649101 w 6195189"/>
              <a:gd name="connsiteY55" fmla="*/ 423746 h 4399163"/>
              <a:gd name="connsiteX56" fmla="*/ 2437228 w 6195189"/>
              <a:gd name="connsiteY56" fmla="*/ 446049 h 4399163"/>
              <a:gd name="connsiteX57" fmla="*/ 1957725 w 6195189"/>
              <a:gd name="connsiteY57" fmla="*/ 434898 h 4399163"/>
              <a:gd name="connsiteX58" fmla="*/ 1890818 w 6195189"/>
              <a:gd name="connsiteY58" fmla="*/ 423746 h 4399163"/>
              <a:gd name="connsiteX59" fmla="*/ 1333257 w 6195189"/>
              <a:gd name="connsiteY59" fmla="*/ 390293 h 4399163"/>
              <a:gd name="connsiteX60" fmla="*/ 1076779 w 6195189"/>
              <a:gd name="connsiteY60" fmla="*/ 367990 h 4399163"/>
              <a:gd name="connsiteX61" fmla="*/ 809150 w 6195189"/>
              <a:gd name="connsiteY61" fmla="*/ 334537 h 4399163"/>
              <a:gd name="connsiteX62" fmla="*/ 608428 w 6195189"/>
              <a:gd name="connsiteY62" fmla="*/ 323385 h 4399163"/>
              <a:gd name="connsiteX63" fmla="*/ 463462 w 6195189"/>
              <a:gd name="connsiteY63" fmla="*/ 312234 h 4399163"/>
              <a:gd name="connsiteX64" fmla="*/ 329647 w 6195189"/>
              <a:gd name="connsiteY64" fmla="*/ 312234 h 439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195189" h="4399163">
                <a:moveTo>
                  <a:pt x="128925" y="568712"/>
                </a:moveTo>
                <a:cubicBezTo>
                  <a:pt x="125208" y="1438507"/>
                  <a:pt x="124650" y="2308322"/>
                  <a:pt x="117774" y="3178098"/>
                </a:cubicBezTo>
                <a:cubicBezTo>
                  <a:pt x="117215" y="3248818"/>
                  <a:pt x="112189" y="3319468"/>
                  <a:pt x="106623" y="3389971"/>
                </a:cubicBezTo>
                <a:cubicBezTo>
                  <a:pt x="101034" y="3460765"/>
                  <a:pt x="101546" y="3532950"/>
                  <a:pt x="84321" y="3601844"/>
                </a:cubicBezTo>
                <a:cubicBezTo>
                  <a:pt x="62201" y="3690318"/>
                  <a:pt x="75688" y="3631333"/>
                  <a:pt x="50867" y="3780263"/>
                </a:cubicBezTo>
                <a:lnTo>
                  <a:pt x="39716" y="3847171"/>
                </a:lnTo>
                <a:cubicBezTo>
                  <a:pt x="35999" y="3869473"/>
                  <a:pt x="30815" y="3891580"/>
                  <a:pt x="28565" y="3914078"/>
                </a:cubicBezTo>
                <a:lnTo>
                  <a:pt x="17413" y="4025590"/>
                </a:lnTo>
                <a:cubicBezTo>
                  <a:pt x="24847" y="4140819"/>
                  <a:pt x="-38967" y="4286767"/>
                  <a:pt x="39716" y="4371278"/>
                </a:cubicBezTo>
                <a:cubicBezTo>
                  <a:pt x="103240" y="4439508"/>
                  <a:pt x="226304" y="4362805"/>
                  <a:pt x="318496" y="4348976"/>
                </a:cubicBezTo>
                <a:cubicBezTo>
                  <a:pt x="383645" y="4339204"/>
                  <a:pt x="551244" y="4284367"/>
                  <a:pt x="619579" y="4259766"/>
                </a:cubicBezTo>
                <a:cubicBezTo>
                  <a:pt x="668291" y="4242229"/>
                  <a:pt x="715040" y="4219165"/>
                  <a:pt x="764545" y="4204010"/>
                </a:cubicBezTo>
                <a:cubicBezTo>
                  <a:pt x="897343" y="4163358"/>
                  <a:pt x="1032001" y="4129040"/>
                  <a:pt x="1165989" y="4092498"/>
                </a:cubicBezTo>
                <a:cubicBezTo>
                  <a:pt x="1236445" y="4073283"/>
                  <a:pt x="1306084" y="4050201"/>
                  <a:pt x="1377862" y="4036742"/>
                </a:cubicBezTo>
                <a:cubicBezTo>
                  <a:pt x="1548982" y="4004657"/>
                  <a:pt x="1776278" y="3957550"/>
                  <a:pt x="1957725" y="3936381"/>
                </a:cubicBezTo>
                <a:cubicBezTo>
                  <a:pt x="2339733" y="3891814"/>
                  <a:pt x="2318173" y="3896282"/>
                  <a:pt x="2615647" y="3880624"/>
                </a:cubicBezTo>
                <a:lnTo>
                  <a:pt x="3262418" y="3902927"/>
                </a:lnTo>
                <a:cubicBezTo>
                  <a:pt x="3281350" y="3903829"/>
                  <a:pt x="3299221" y="3914078"/>
                  <a:pt x="3318174" y="3914078"/>
                </a:cubicBezTo>
                <a:cubicBezTo>
                  <a:pt x="3359231" y="3914078"/>
                  <a:pt x="3399912" y="3906201"/>
                  <a:pt x="3440838" y="3902927"/>
                </a:cubicBezTo>
                <a:cubicBezTo>
                  <a:pt x="3619606" y="3888626"/>
                  <a:pt x="3637413" y="3889937"/>
                  <a:pt x="3842282" y="3880624"/>
                </a:cubicBezTo>
                <a:lnTo>
                  <a:pt x="5213882" y="3891776"/>
                </a:lnTo>
                <a:cubicBezTo>
                  <a:pt x="5232833" y="3892072"/>
                  <a:pt x="5250685" y="3902927"/>
                  <a:pt x="5269638" y="3902927"/>
                </a:cubicBezTo>
                <a:cubicBezTo>
                  <a:pt x="5392358" y="3902927"/>
                  <a:pt x="5514988" y="3896209"/>
                  <a:pt x="5637628" y="3891776"/>
                </a:cubicBezTo>
                <a:lnTo>
                  <a:pt x="6195189" y="3869473"/>
                </a:lnTo>
                <a:cubicBezTo>
                  <a:pt x="6191472" y="3757961"/>
                  <a:pt x="6190060" y="3646348"/>
                  <a:pt x="6184038" y="3534937"/>
                </a:cubicBezTo>
                <a:cubicBezTo>
                  <a:pt x="6182619" y="3508691"/>
                  <a:pt x="6175266" y="3483054"/>
                  <a:pt x="6172886" y="3456878"/>
                </a:cubicBezTo>
                <a:cubicBezTo>
                  <a:pt x="6153310" y="3241549"/>
                  <a:pt x="6175305" y="3347110"/>
                  <a:pt x="6139433" y="3155795"/>
                </a:cubicBezTo>
                <a:cubicBezTo>
                  <a:pt x="6128282" y="3096322"/>
                  <a:pt x="6117406" y="3036797"/>
                  <a:pt x="6105979" y="2977376"/>
                </a:cubicBezTo>
                <a:cubicBezTo>
                  <a:pt x="6098820" y="2940151"/>
                  <a:pt x="6095665" y="2901825"/>
                  <a:pt x="6083677" y="2865863"/>
                </a:cubicBezTo>
                <a:lnTo>
                  <a:pt x="6061374" y="2798956"/>
                </a:lnTo>
                <a:cubicBezTo>
                  <a:pt x="6057657" y="2776654"/>
                  <a:pt x="6055707" y="2753984"/>
                  <a:pt x="6050223" y="2732049"/>
                </a:cubicBezTo>
                <a:cubicBezTo>
                  <a:pt x="6044521" y="2709242"/>
                  <a:pt x="6031097" y="2688435"/>
                  <a:pt x="6027921" y="2665142"/>
                </a:cubicBezTo>
                <a:cubicBezTo>
                  <a:pt x="6019870" y="2606099"/>
                  <a:pt x="6019435" y="2546252"/>
                  <a:pt x="6016769" y="2486722"/>
                </a:cubicBezTo>
                <a:cubicBezTo>
                  <a:pt x="6008283" y="2297196"/>
                  <a:pt x="6015094" y="2106602"/>
                  <a:pt x="5994467" y="1918010"/>
                </a:cubicBezTo>
                <a:cubicBezTo>
                  <a:pt x="5988838" y="1866544"/>
                  <a:pt x="5955814" y="1821910"/>
                  <a:pt x="5938711" y="1773044"/>
                </a:cubicBezTo>
                <a:cubicBezTo>
                  <a:pt x="5913770" y="1701785"/>
                  <a:pt x="5845260" y="1522821"/>
                  <a:pt x="5827199" y="1427356"/>
                </a:cubicBezTo>
                <a:cubicBezTo>
                  <a:pt x="5809022" y="1331279"/>
                  <a:pt x="5797689" y="1234033"/>
                  <a:pt x="5782594" y="1137424"/>
                </a:cubicBezTo>
                <a:cubicBezTo>
                  <a:pt x="5779104" y="1115085"/>
                  <a:pt x="5773693" y="1093015"/>
                  <a:pt x="5771443" y="1070517"/>
                </a:cubicBezTo>
                <a:cubicBezTo>
                  <a:pt x="5767726" y="1033346"/>
                  <a:pt x="5765832" y="995948"/>
                  <a:pt x="5760291" y="959005"/>
                </a:cubicBezTo>
                <a:cubicBezTo>
                  <a:pt x="5754668" y="921518"/>
                  <a:pt x="5743901" y="884936"/>
                  <a:pt x="5737989" y="847493"/>
                </a:cubicBezTo>
                <a:cubicBezTo>
                  <a:pt x="5732739" y="814245"/>
                  <a:pt x="5731192" y="780509"/>
                  <a:pt x="5726838" y="747132"/>
                </a:cubicBezTo>
                <a:cubicBezTo>
                  <a:pt x="5720039" y="695006"/>
                  <a:pt x="5711969" y="643054"/>
                  <a:pt x="5704535" y="591015"/>
                </a:cubicBezTo>
                <a:cubicBezTo>
                  <a:pt x="5688725" y="338046"/>
                  <a:pt x="5699312" y="471866"/>
                  <a:pt x="5671082" y="189571"/>
                </a:cubicBezTo>
                <a:cubicBezTo>
                  <a:pt x="5657238" y="51137"/>
                  <a:pt x="5670191" y="113975"/>
                  <a:pt x="5637628" y="0"/>
                </a:cubicBezTo>
                <a:cubicBezTo>
                  <a:pt x="5593023" y="3717"/>
                  <a:pt x="5548266" y="5921"/>
                  <a:pt x="5503813" y="11151"/>
                </a:cubicBezTo>
                <a:cubicBezTo>
                  <a:pt x="5484989" y="13366"/>
                  <a:pt x="5466590" y="18332"/>
                  <a:pt x="5448057" y="22303"/>
                </a:cubicBezTo>
                <a:cubicBezTo>
                  <a:pt x="5414548" y="29484"/>
                  <a:pt x="5380942" y="36293"/>
                  <a:pt x="5347696" y="44605"/>
                </a:cubicBezTo>
                <a:cubicBezTo>
                  <a:pt x="5306580" y="54884"/>
                  <a:pt x="5266523" y="69415"/>
                  <a:pt x="5225033" y="78059"/>
                </a:cubicBezTo>
                <a:cubicBezTo>
                  <a:pt x="5177170" y="88030"/>
                  <a:pt x="5128292" y="92323"/>
                  <a:pt x="5080067" y="100361"/>
                </a:cubicBezTo>
                <a:cubicBezTo>
                  <a:pt x="4994472" y="114627"/>
                  <a:pt x="4909589" y="133389"/>
                  <a:pt x="4823589" y="144966"/>
                </a:cubicBezTo>
                <a:cubicBezTo>
                  <a:pt x="4716188" y="159424"/>
                  <a:pt x="4607100" y="160604"/>
                  <a:pt x="4500204" y="178420"/>
                </a:cubicBezTo>
                <a:cubicBezTo>
                  <a:pt x="4433297" y="189571"/>
                  <a:pt x="4366630" y="202280"/>
                  <a:pt x="4299482" y="211873"/>
                </a:cubicBezTo>
                <a:cubicBezTo>
                  <a:pt x="3934709" y="263983"/>
                  <a:pt x="4290016" y="203508"/>
                  <a:pt x="3898038" y="256478"/>
                </a:cubicBezTo>
                <a:cubicBezTo>
                  <a:pt x="3526136" y="306735"/>
                  <a:pt x="3866507" y="279980"/>
                  <a:pt x="3507745" y="301083"/>
                </a:cubicBezTo>
                <a:cubicBezTo>
                  <a:pt x="3451989" y="312234"/>
                  <a:pt x="3396564" y="325189"/>
                  <a:pt x="3340477" y="334537"/>
                </a:cubicBezTo>
                <a:cubicBezTo>
                  <a:pt x="3003329" y="390729"/>
                  <a:pt x="3019562" y="377435"/>
                  <a:pt x="2649101" y="423746"/>
                </a:cubicBezTo>
                <a:cubicBezTo>
                  <a:pt x="2519152" y="439991"/>
                  <a:pt x="2589736" y="432185"/>
                  <a:pt x="2437228" y="446049"/>
                </a:cubicBezTo>
                <a:lnTo>
                  <a:pt x="1957725" y="434898"/>
                </a:lnTo>
                <a:cubicBezTo>
                  <a:pt x="1935134" y="433976"/>
                  <a:pt x="1913381" y="425202"/>
                  <a:pt x="1890818" y="423746"/>
                </a:cubicBezTo>
                <a:cubicBezTo>
                  <a:pt x="1099918" y="372719"/>
                  <a:pt x="2124717" y="456248"/>
                  <a:pt x="1333257" y="390293"/>
                </a:cubicBezTo>
                <a:cubicBezTo>
                  <a:pt x="1247738" y="383166"/>
                  <a:pt x="1161932" y="378634"/>
                  <a:pt x="1076779" y="367990"/>
                </a:cubicBezTo>
                <a:cubicBezTo>
                  <a:pt x="987569" y="356839"/>
                  <a:pt x="898915" y="339524"/>
                  <a:pt x="809150" y="334537"/>
                </a:cubicBezTo>
                <a:lnTo>
                  <a:pt x="608428" y="323385"/>
                </a:lnTo>
                <a:cubicBezTo>
                  <a:pt x="560064" y="320265"/>
                  <a:pt x="511888" y="314171"/>
                  <a:pt x="463462" y="312234"/>
                </a:cubicBezTo>
                <a:cubicBezTo>
                  <a:pt x="418893" y="310451"/>
                  <a:pt x="374252" y="312234"/>
                  <a:pt x="329647" y="31223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30967" y="2575935"/>
            <a:ext cx="602165" cy="535258"/>
            <a:chOff x="1906859" y="2163337"/>
            <a:chExt cx="602165" cy="535258"/>
          </a:xfrm>
        </p:grpSpPr>
        <p:sp>
          <p:nvSpPr>
            <p:cNvPr id="3" name="Freeform 2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86254" y="3776549"/>
            <a:ext cx="602165" cy="535258"/>
            <a:chOff x="1906859" y="2163337"/>
            <a:chExt cx="602165" cy="535258"/>
          </a:xfrm>
        </p:grpSpPr>
        <p:sp>
          <p:nvSpPr>
            <p:cNvPr id="15" name="Freeform 14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96216" y="4809895"/>
            <a:ext cx="602165" cy="535258"/>
            <a:chOff x="1906859" y="2163337"/>
            <a:chExt cx="602165" cy="535258"/>
          </a:xfrm>
        </p:grpSpPr>
        <p:sp>
          <p:nvSpPr>
            <p:cNvPr id="20" name="Freeform 19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32557" y="4397301"/>
            <a:ext cx="602165" cy="535258"/>
            <a:chOff x="1906859" y="2163337"/>
            <a:chExt cx="602165" cy="535258"/>
          </a:xfrm>
        </p:grpSpPr>
        <p:sp>
          <p:nvSpPr>
            <p:cNvPr id="26" name="Freeform 25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65181" y="4572004"/>
            <a:ext cx="602165" cy="535258"/>
            <a:chOff x="1906859" y="2163337"/>
            <a:chExt cx="602165" cy="535258"/>
          </a:xfrm>
        </p:grpSpPr>
        <p:sp>
          <p:nvSpPr>
            <p:cNvPr id="31" name="Freeform 30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608956" y="4456774"/>
            <a:ext cx="602165" cy="535258"/>
            <a:chOff x="1906859" y="2163337"/>
            <a:chExt cx="602165" cy="535258"/>
          </a:xfrm>
        </p:grpSpPr>
        <p:sp>
          <p:nvSpPr>
            <p:cNvPr id="34" name="Freeform 33"/>
            <p:cNvSpPr/>
            <p:nvPr/>
          </p:nvSpPr>
          <p:spPr>
            <a:xfrm>
              <a:off x="1906859" y="2163337"/>
              <a:ext cx="602165" cy="535258"/>
            </a:xfrm>
            <a:custGeom>
              <a:avLst/>
              <a:gdLst>
                <a:gd name="connsiteX0" fmla="*/ 200721 w 602165"/>
                <a:gd name="connsiteY0" fmla="*/ 44604 h 535258"/>
                <a:gd name="connsiteX1" fmla="*/ 122663 w 602165"/>
                <a:gd name="connsiteY1" fmla="*/ 66907 h 535258"/>
                <a:gd name="connsiteX2" fmla="*/ 66907 w 602165"/>
                <a:gd name="connsiteY2" fmla="*/ 111512 h 535258"/>
                <a:gd name="connsiteX3" fmla="*/ 55756 w 602165"/>
                <a:gd name="connsiteY3" fmla="*/ 144965 h 535258"/>
                <a:gd name="connsiteX4" fmla="*/ 33453 w 602165"/>
                <a:gd name="connsiteY4" fmla="*/ 167268 h 535258"/>
                <a:gd name="connsiteX5" fmla="*/ 0 w 602165"/>
                <a:gd name="connsiteY5" fmla="*/ 278780 h 535258"/>
                <a:gd name="connsiteX6" fmla="*/ 33453 w 602165"/>
                <a:gd name="connsiteY6" fmla="*/ 446048 h 535258"/>
                <a:gd name="connsiteX7" fmla="*/ 55756 w 602165"/>
                <a:gd name="connsiteY7" fmla="*/ 468351 h 535258"/>
                <a:gd name="connsiteX8" fmla="*/ 89209 w 602165"/>
                <a:gd name="connsiteY8" fmla="*/ 490653 h 535258"/>
                <a:gd name="connsiteX9" fmla="*/ 111512 w 602165"/>
                <a:gd name="connsiteY9" fmla="*/ 512956 h 535258"/>
                <a:gd name="connsiteX10" fmla="*/ 178419 w 602165"/>
                <a:gd name="connsiteY10" fmla="*/ 535258 h 535258"/>
                <a:gd name="connsiteX11" fmla="*/ 446048 w 602165"/>
                <a:gd name="connsiteY11" fmla="*/ 524107 h 535258"/>
                <a:gd name="connsiteX12" fmla="*/ 479502 w 602165"/>
                <a:gd name="connsiteY12" fmla="*/ 512956 h 535258"/>
                <a:gd name="connsiteX13" fmla="*/ 512956 w 602165"/>
                <a:gd name="connsiteY13" fmla="*/ 490653 h 535258"/>
                <a:gd name="connsiteX14" fmla="*/ 546409 w 602165"/>
                <a:gd name="connsiteY14" fmla="*/ 457200 h 535258"/>
                <a:gd name="connsiteX15" fmla="*/ 579863 w 602165"/>
                <a:gd name="connsiteY15" fmla="*/ 390292 h 535258"/>
                <a:gd name="connsiteX16" fmla="*/ 591014 w 602165"/>
                <a:gd name="connsiteY16" fmla="*/ 356839 h 535258"/>
                <a:gd name="connsiteX17" fmla="*/ 602165 w 602165"/>
                <a:gd name="connsiteY17" fmla="*/ 278780 h 535258"/>
                <a:gd name="connsiteX18" fmla="*/ 591014 w 602165"/>
                <a:gd name="connsiteY18" fmla="*/ 122663 h 535258"/>
                <a:gd name="connsiteX19" fmla="*/ 579863 w 602165"/>
                <a:gd name="connsiteY19" fmla="*/ 89209 h 535258"/>
                <a:gd name="connsiteX20" fmla="*/ 546409 w 602165"/>
                <a:gd name="connsiteY20" fmla="*/ 78058 h 535258"/>
                <a:gd name="connsiteX21" fmla="*/ 501804 w 602165"/>
                <a:gd name="connsiteY21" fmla="*/ 55756 h 535258"/>
                <a:gd name="connsiteX22" fmla="*/ 401443 w 602165"/>
                <a:gd name="connsiteY22" fmla="*/ 33453 h 535258"/>
                <a:gd name="connsiteX23" fmla="*/ 278780 w 602165"/>
                <a:gd name="connsiteY23" fmla="*/ 0 h 535258"/>
                <a:gd name="connsiteX24" fmla="*/ 200721 w 602165"/>
                <a:gd name="connsiteY24" fmla="*/ 44604 h 53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2165" h="535258">
                  <a:moveTo>
                    <a:pt x="200721" y="44604"/>
                  </a:moveTo>
                  <a:cubicBezTo>
                    <a:pt x="186435" y="48176"/>
                    <a:pt x="138657" y="58910"/>
                    <a:pt x="122663" y="66907"/>
                  </a:cubicBezTo>
                  <a:cubicBezTo>
                    <a:pt x="94526" y="80975"/>
                    <a:pt x="87652" y="90766"/>
                    <a:pt x="66907" y="111512"/>
                  </a:cubicBezTo>
                  <a:cubicBezTo>
                    <a:pt x="63190" y="122663"/>
                    <a:pt x="61804" y="134886"/>
                    <a:pt x="55756" y="144965"/>
                  </a:cubicBezTo>
                  <a:cubicBezTo>
                    <a:pt x="50347" y="153980"/>
                    <a:pt x="38155" y="157864"/>
                    <a:pt x="33453" y="167268"/>
                  </a:cubicBezTo>
                  <a:cubicBezTo>
                    <a:pt x="19879" y="194416"/>
                    <a:pt x="8003" y="246766"/>
                    <a:pt x="0" y="278780"/>
                  </a:cubicBezTo>
                  <a:cubicBezTo>
                    <a:pt x="8603" y="382022"/>
                    <a:pt x="-12581" y="388506"/>
                    <a:pt x="33453" y="446048"/>
                  </a:cubicBezTo>
                  <a:cubicBezTo>
                    <a:pt x="40021" y="454258"/>
                    <a:pt x="47546" y="461783"/>
                    <a:pt x="55756" y="468351"/>
                  </a:cubicBezTo>
                  <a:cubicBezTo>
                    <a:pt x="66221" y="476723"/>
                    <a:pt x="78744" y="482281"/>
                    <a:pt x="89209" y="490653"/>
                  </a:cubicBezTo>
                  <a:cubicBezTo>
                    <a:pt x="97419" y="497221"/>
                    <a:pt x="102108" y="508254"/>
                    <a:pt x="111512" y="512956"/>
                  </a:cubicBezTo>
                  <a:cubicBezTo>
                    <a:pt x="132539" y="523469"/>
                    <a:pt x="178419" y="535258"/>
                    <a:pt x="178419" y="535258"/>
                  </a:cubicBezTo>
                  <a:cubicBezTo>
                    <a:pt x="267629" y="531541"/>
                    <a:pt x="357005" y="530703"/>
                    <a:pt x="446048" y="524107"/>
                  </a:cubicBezTo>
                  <a:cubicBezTo>
                    <a:pt x="457770" y="523239"/>
                    <a:pt x="468988" y="518213"/>
                    <a:pt x="479502" y="512956"/>
                  </a:cubicBezTo>
                  <a:cubicBezTo>
                    <a:pt x="491489" y="506962"/>
                    <a:pt x="502660" y="499233"/>
                    <a:pt x="512956" y="490653"/>
                  </a:cubicBezTo>
                  <a:cubicBezTo>
                    <a:pt x="525071" y="480557"/>
                    <a:pt x="535258" y="468351"/>
                    <a:pt x="546409" y="457200"/>
                  </a:cubicBezTo>
                  <a:cubicBezTo>
                    <a:pt x="574441" y="373109"/>
                    <a:pt x="536627" y="476765"/>
                    <a:pt x="579863" y="390292"/>
                  </a:cubicBezTo>
                  <a:cubicBezTo>
                    <a:pt x="585120" y="379779"/>
                    <a:pt x="587297" y="367990"/>
                    <a:pt x="591014" y="356839"/>
                  </a:cubicBezTo>
                  <a:cubicBezTo>
                    <a:pt x="594731" y="330819"/>
                    <a:pt x="602165" y="305064"/>
                    <a:pt x="602165" y="278780"/>
                  </a:cubicBezTo>
                  <a:cubicBezTo>
                    <a:pt x="602165" y="226608"/>
                    <a:pt x="597110" y="174477"/>
                    <a:pt x="591014" y="122663"/>
                  </a:cubicBezTo>
                  <a:cubicBezTo>
                    <a:pt x="589641" y="110989"/>
                    <a:pt x="588175" y="97521"/>
                    <a:pt x="579863" y="89209"/>
                  </a:cubicBezTo>
                  <a:cubicBezTo>
                    <a:pt x="571551" y="80897"/>
                    <a:pt x="557213" y="82688"/>
                    <a:pt x="546409" y="78058"/>
                  </a:cubicBezTo>
                  <a:cubicBezTo>
                    <a:pt x="531130" y="71510"/>
                    <a:pt x="517083" y="62304"/>
                    <a:pt x="501804" y="55756"/>
                  </a:cubicBezTo>
                  <a:cubicBezTo>
                    <a:pt x="466860" y="40780"/>
                    <a:pt x="441553" y="40138"/>
                    <a:pt x="401443" y="33453"/>
                  </a:cubicBezTo>
                  <a:cubicBezTo>
                    <a:pt x="367847" y="22254"/>
                    <a:pt x="303935" y="0"/>
                    <a:pt x="278780" y="0"/>
                  </a:cubicBezTo>
                  <a:lnTo>
                    <a:pt x="200721" y="44604"/>
                  </a:lnTo>
                  <a:close/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973274" y="2228067"/>
              <a:ext cx="480150" cy="448226"/>
            </a:xfrm>
            <a:custGeom>
              <a:avLst/>
              <a:gdLst>
                <a:gd name="connsiteX0" fmla="*/ 11643 w 480150"/>
                <a:gd name="connsiteY0" fmla="*/ 158294 h 448226"/>
                <a:gd name="connsiteX1" fmla="*/ 22794 w 480150"/>
                <a:gd name="connsiteY1" fmla="*/ 113689 h 448226"/>
                <a:gd name="connsiteX2" fmla="*/ 45097 w 480150"/>
                <a:gd name="connsiteY2" fmla="*/ 91387 h 448226"/>
                <a:gd name="connsiteX3" fmla="*/ 56248 w 480150"/>
                <a:gd name="connsiteY3" fmla="*/ 124840 h 448226"/>
                <a:gd name="connsiteX4" fmla="*/ 22794 w 480150"/>
                <a:gd name="connsiteY4" fmla="*/ 280957 h 448226"/>
                <a:gd name="connsiteX5" fmla="*/ 11643 w 480150"/>
                <a:gd name="connsiteY5" fmla="*/ 314411 h 448226"/>
                <a:gd name="connsiteX6" fmla="*/ 492 w 480150"/>
                <a:gd name="connsiteY6" fmla="*/ 347865 h 448226"/>
                <a:gd name="connsiteX7" fmla="*/ 33946 w 480150"/>
                <a:gd name="connsiteY7" fmla="*/ 269806 h 448226"/>
                <a:gd name="connsiteX8" fmla="*/ 89702 w 480150"/>
                <a:gd name="connsiteY8" fmla="*/ 191748 h 448226"/>
                <a:gd name="connsiteX9" fmla="*/ 156609 w 480150"/>
                <a:gd name="connsiteY9" fmla="*/ 102538 h 448226"/>
                <a:gd name="connsiteX10" fmla="*/ 145458 w 480150"/>
                <a:gd name="connsiteY10" fmla="*/ 91387 h 448226"/>
                <a:gd name="connsiteX11" fmla="*/ 100853 w 480150"/>
                <a:gd name="connsiteY11" fmla="*/ 158294 h 448226"/>
                <a:gd name="connsiteX12" fmla="*/ 67399 w 480150"/>
                <a:gd name="connsiteY12" fmla="*/ 214050 h 448226"/>
                <a:gd name="connsiteX13" fmla="*/ 33946 w 480150"/>
                <a:gd name="connsiteY13" fmla="*/ 314411 h 448226"/>
                <a:gd name="connsiteX14" fmla="*/ 22794 w 480150"/>
                <a:gd name="connsiteY14" fmla="*/ 347865 h 448226"/>
                <a:gd name="connsiteX15" fmla="*/ 11643 w 480150"/>
                <a:gd name="connsiteY15" fmla="*/ 381318 h 448226"/>
                <a:gd name="connsiteX16" fmla="*/ 22794 w 480150"/>
                <a:gd name="connsiteY16" fmla="*/ 347865 h 448226"/>
                <a:gd name="connsiteX17" fmla="*/ 56248 w 480150"/>
                <a:gd name="connsiteY17" fmla="*/ 325562 h 448226"/>
                <a:gd name="connsiteX18" fmla="*/ 67399 w 480150"/>
                <a:gd name="connsiteY18" fmla="*/ 292109 h 448226"/>
                <a:gd name="connsiteX19" fmla="*/ 89702 w 480150"/>
                <a:gd name="connsiteY19" fmla="*/ 269806 h 448226"/>
                <a:gd name="connsiteX20" fmla="*/ 123155 w 480150"/>
                <a:gd name="connsiteY20" fmla="*/ 225201 h 448226"/>
                <a:gd name="connsiteX21" fmla="*/ 167760 w 480150"/>
                <a:gd name="connsiteY21" fmla="*/ 158294 h 448226"/>
                <a:gd name="connsiteX22" fmla="*/ 190063 w 480150"/>
                <a:gd name="connsiteY22" fmla="*/ 124840 h 448226"/>
                <a:gd name="connsiteX23" fmla="*/ 212365 w 480150"/>
                <a:gd name="connsiteY23" fmla="*/ 91387 h 448226"/>
                <a:gd name="connsiteX24" fmla="*/ 223516 w 480150"/>
                <a:gd name="connsiteY24" fmla="*/ 57933 h 448226"/>
                <a:gd name="connsiteX25" fmla="*/ 245819 w 480150"/>
                <a:gd name="connsiteY25" fmla="*/ 35631 h 448226"/>
                <a:gd name="connsiteX26" fmla="*/ 223516 w 480150"/>
                <a:gd name="connsiteY26" fmla="*/ 69084 h 448226"/>
                <a:gd name="connsiteX27" fmla="*/ 212365 w 480150"/>
                <a:gd name="connsiteY27" fmla="*/ 102538 h 448226"/>
                <a:gd name="connsiteX28" fmla="*/ 201214 w 480150"/>
                <a:gd name="connsiteY28" fmla="*/ 158294 h 448226"/>
                <a:gd name="connsiteX29" fmla="*/ 178911 w 480150"/>
                <a:gd name="connsiteY29" fmla="*/ 191748 h 448226"/>
                <a:gd name="connsiteX30" fmla="*/ 156609 w 480150"/>
                <a:gd name="connsiteY30" fmla="*/ 258655 h 448226"/>
                <a:gd name="connsiteX31" fmla="*/ 134306 w 480150"/>
                <a:gd name="connsiteY31" fmla="*/ 303260 h 448226"/>
                <a:gd name="connsiteX32" fmla="*/ 112004 w 480150"/>
                <a:gd name="connsiteY32" fmla="*/ 370167 h 448226"/>
                <a:gd name="connsiteX33" fmla="*/ 89702 w 480150"/>
                <a:gd name="connsiteY33" fmla="*/ 414772 h 448226"/>
                <a:gd name="connsiteX34" fmla="*/ 78550 w 480150"/>
                <a:gd name="connsiteY34" fmla="*/ 448226 h 448226"/>
                <a:gd name="connsiteX35" fmla="*/ 100853 w 480150"/>
                <a:gd name="connsiteY35" fmla="*/ 414772 h 448226"/>
                <a:gd name="connsiteX36" fmla="*/ 145458 w 480150"/>
                <a:gd name="connsiteY36" fmla="*/ 347865 h 448226"/>
                <a:gd name="connsiteX37" fmla="*/ 167760 w 480150"/>
                <a:gd name="connsiteY37" fmla="*/ 303260 h 448226"/>
                <a:gd name="connsiteX38" fmla="*/ 190063 w 480150"/>
                <a:gd name="connsiteY38" fmla="*/ 280957 h 448226"/>
                <a:gd name="connsiteX39" fmla="*/ 223516 w 480150"/>
                <a:gd name="connsiteY39" fmla="*/ 214050 h 448226"/>
                <a:gd name="connsiteX40" fmla="*/ 234667 w 480150"/>
                <a:gd name="connsiteY40" fmla="*/ 180596 h 448226"/>
                <a:gd name="connsiteX41" fmla="*/ 279272 w 480150"/>
                <a:gd name="connsiteY41" fmla="*/ 124840 h 448226"/>
                <a:gd name="connsiteX42" fmla="*/ 290424 w 480150"/>
                <a:gd name="connsiteY42" fmla="*/ 91387 h 448226"/>
                <a:gd name="connsiteX43" fmla="*/ 335028 w 480150"/>
                <a:gd name="connsiteY43" fmla="*/ 24479 h 448226"/>
                <a:gd name="connsiteX44" fmla="*/ 301575 w 480150"/>
                <a:gd name="connsiteY44" fmla="*/ 91387 h 448226"/>
                <a:gd name="connsiteX45" fmla="*/ 279272 w 480150"/>
                <a:gd name="connsiteY45" fmla="*/ 158294 h 448226"/>
                <a:gd name="connsiteX46" fmla="*/ 268121 w 480150"/>
                <a:gd name="connsiteY46" fmla="*/ 191748 h 448226"/>
                <a:gd name="connsiteX47" fmla="*/ 256970 w 480150"/>
                <a:gd name="connsiteY47" fmla="*/ 236353 h 448226"/>
                <a:gd name="connsiteX48" fmla="*/ 234667 w 480150"/>
                <a:gd name="connsiteY48" fmla="*/ 292109 h 448226"/>
                <a:gd name="connsiteX49" fmla="*/ 212365 w 480150"/>
                <a:gd name="connsiteY49" fmla="*/ 359016 h 448226"/>
                <a:gd name="connsiteX50" fmla="*/ 201214 w 480150"/>
                <a:gd name="connsiteY50" fmla="*/ 392470 h 448226"/>
                <a:gd name="connsiteX51" fmla="*/ 245819 w 480150"/>
                <a:gd name="connsiteY51" fmla="*/ 347865 h 448226"/>
                <a:gd name="connsiteX52" fmla="*/ 279272 w 480150"/>
                <a:gd name="connsiteY52" fmla="*/ 303260 h 448226"/>
                <a:gd name="connsiteX53" fmla="*/ 301575 w 480150"/>
                <a:gd name="connsiteY53" fmla="*/ 269806 h 448226"/>
                <a:gd name="connsiteX54" fmla="*/ 335028 w 480150"/>
                <a:gd name="connsiteY54" fmla="*/ 236353 h 448226"/>
                <a:gd name="connsiteX55" fmla="*/ 368482 w 480150"/>
                <a:gd name="connsiteY55" fmla="*/ 158294 h 448226"/>
                <a:gd name="connsiteX56" fmla="*/ 390785 w 480150"/>
                <a:gd name="connsiteY56" fmla="*/ 124840 h 448226"/>
                <a:gd name="connsiteX57" fmla="*/ 401936 w 480150"/>
                <a:gd name="connsiteY57" fmla="*/ 91387 h 448226"/>
                <a:gd name="connsiteX58" fmla="*/ 424238 w 480150"/>
                <a:gd name="connsiteY58" fmla="*/ 69084 h 448226"/>
                <a:gd name="connsiteX59" fmla="*/ 446541 w 480150"/>
                <a:gd name="connsiteY59" fmla="*/ 2177 h 448226"/>
                <a:gd name="connsiteX60" fmla="*/ 435389 w 480150"/>
                <a:gd name="connsiteY60" fmla="*/ 35631 h 448226"/>
                <a:gd name="connsiteX61" fmla="*/ 413087 w 480150"/>
                <a:gd name="connsiteY61" fmla="*/ 69084 h 448226"/>
                <a:gd name="connsiteX62" fmla="*/ 368482 w 480150"/>
                <a:gd name="connsiteY62" fmla="*/ 158294 h 448226"/>
                <a:gd name="connsiteX63" fmla="*/ 357331 w 480150"/>
                <a:gd name="connsiteY63" fmla="*/ 191748 h 448226"/>
                <a:gd name="connsiteX64" fmla="*/ 335028 w 480150"/>
                <a:gd name="connsiteY64" fmla="*/ 214050 h 448226"/>
                <a:gd name="connsiteX65" fmla="*/ 312726 w 480150"/>
                <a:gd name="connsiteY65" fmla="*/ 247504 h 448226"/>
                <a:gd name="connsiteX66" fmla="*/ 279272 w 480150"/>
                <a:gd name="connsiteY66" fmla="*/ 314411 h 448226"/>
                <a:gd name="connsiteX67" fmla="*/ 290424 w 480150"/>
                <a:gd name="connsiteY67" fmla="*/ 370167 h 448226"/>
                <a:gd name="connsiteX68" fmla="*/ 323877 w 480150"/>
                <a:gd name="connsiteY68" fmla="*/ 336713 h 448226"/>
                <a:gd name="connsiteX69" fmla="*/ 368482 w 480150"/>
                <a:gd name="connsiteY69" fmla="*/ 269806 h 448226"/>
                <a:gd name="connsiteX70" fmla="*/ 446541 w 480150"/>
                <a:gd name="connsiteY70" fmla="*/ 202899 h 448226"/>
                <a:gd name="connsiteX71" fmla="*/ 446541 w 480150"/>
                <a:gd name="connsiteY71" fmla="*/ 336713 h 448226"/>
                <a:gd name="connsiteX72" fmla="*/ 435389 w 480150"/>
                <a:gd name="connsiteY72" fmla="*/ 370167 h 448226"/>
                <a:gd name="connsiteX73" fmla="*/ 457692 w 480150"/>
                <a:gd name="connsiteY73" fmla="*/ 347865 h 448226"/>
                <a:gd name="connsiteX74" fmla="*/ 468843 w 480150"/>
                <a:gd name="connsiteY74" fmla="*/ 292109 h 448226"/>
                <a:gd name="connsiteX75" fmla="*/ 479994 w 480150"/>
                <a:gd name="connsiteY75" fmla="*/ 236353 h 44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0150" h="448226">
                  <a:moveTo>
                    <a:pt x="11643" y="158294"/>
                  </a:moveTo>
                  <a:cubicBezTo>
                    <a:pt x="15360" y="143426"/>
                    <a:pt x="15940" y="127397"/>
                    <a:pt x="22794" y="113689"/>
                  </a:cubicBezTo>
                  <a:cubicBezTo>
                    <a:pt x="27496" y="104285"/>
                    <a:pt x="35123" y="88062"/>
                    <a:pt x="45097" y="91387"/>
                  </a:cubicBezTo>
                  <a:cubicBezTo>
                    <a:pt x="56248" y="95104"/>
                    <a:pt x="52531" y="113689"/>
                    <a:pt x="56248" y="124840"/>
                  </a:cubicBezTo>
                  <a:cubicBezTo>
                    <a:pt x="42181" y="237381"/>
                    <a:pt x="54574" y="185617"/>
                    <a:pt x="22794" y="280957"/>
                  </a:cubicBezTo>
                  <a:lnTo>
                    <a:pt x="11643" y="314411"/>
                  </a:lnTo>
                  <a:cubicBezTo>
                    <a:pt x="7926" y="325562"/>
                    <a:pt x="-2359" y="359269"/>
                    <a:pt x="492" y="347865"/>
                  </a:cubicBezTo>
                  <a:cubicBezTo>
                    <a:pt x="14893" y="290258"/>
                    <a:pt x="3142" y="316012"/>
                    <a:pt x="33946" y="269806"/>
                  </a:cubicBezTo>
                  <a:cubicBezTo>
                    <a:pt x="61608" y="186821"/>
                    <a:pt x="19145" y="297587"/>
                    <a:pt x="89702" y="191748"/>
                  </a:cubicBezTo>
                  <a:cubicBezTo>
                    <a:pt x="140138" y="116092"/>
                    <a:pt x="115352" y="143793"/>
                    <a:pt x="156609" y="102538"/>
                  </a:cubicBezTo>
                  <a:cubicBezTo>
                    <a:pt x="164240" y="79644"/>
                    <a:pt x="182193" y="42406"/>
                    <a:pt x="145458" y="91387"/>
                  </a:cubicBezTo>
                  <a:cubicBezTo>
                    <a:pt x="129376" y="112830"/>
                    <a:pt x="109329" y="132865"/>
                    <a:pt x="100853" y="158294"/>
                  </a:cubicBezTo>
                  <a:cubicBezTo>
                    <a:pt x="86377" y="201722"/>
                    <a:pt x="98014" y="183436"/>
                    <a:pt x="67399" y="214050"/>
                  </a:cubicBezTo>
                  <a:lnTo>
                    <a:pt x="33946" y="314411"/>
                  </a:lnTo>
                  <a:lnTo>
                    <a:pt x="22794" y="347865"/>
                  </a:lnTo>
                  <a:lnTo>
                    <a:pt x="11643" y="381318"/>
                  </a:lnTo>
                  <a:cubicBezTo>
                    <a:pt x="11643" y="381318"/>
                    <a:pt x="13014" y="354385"/>
                    <a:pt x="22794" y="347865"/>
                  </a:cubicBezTo>
                  <a:lnTo>
                    <a:pt x="56248" y="325562"/>
                  </a:lnTo>
                  <a:cubicBezTo>
                    <a:pt x="59965" y="314411"/>
                    <a:pt x="61351" y="302188"/>
                    <a:pt x="67399" y="292109"/>
                  </a:cubicBezTo>
                  <a:cubicBezTo>
                    <a:pt x="72808" y="283094"/>
                    <a:pt x="82971" y="277883"/>
                    <a:pt x="89702" y="269806"/>
                  </a:cubicBezTo>
                  <a:cubicBezTo>
                    <a:pt x="101600" y="255528"/>
                    <a:pt x="112497" y="240427"/>
                    <a:pt x="123155" y="225201"/>
                  </a:cubicBezTo>
                  <a:cubicBezTo>
                    <a:pt x="138526" y="203242"/>
                    <a:pt x="152892" y="180596"/>
                    <a:pt x="167760" y="158294"/>
                  </a:cubicBezTo>
                  <a:lnTo>
                    <a:pt x="190063" y="124840"/>
                  </a:lnTo>
                  <a:lnTo>
                    <a:pt x="212365" y="91387"/>
                  </a:lnTo>
                  <a:cubicBezTo>
                    <a:pt x="216082" y="80236"/>
                    <a:pt x="217468" y="68012"/>
                    <a:pt x="223516" y="57933"/>
                  </a:cubicBezTo>
                  <a:cubicBezTo>
                    <a:pt x="228925" y="48918"/>
                    <a:pt x="245819" y="25118"/>
                    <a:pt x="245819" y="35631"/>
                  </a:cubicBezTo>
                  <a:cubicBezTo>
                    <a:pt x="245819" y="49033"/>
                    <a:pt x="230950" y="57933"/>
                    <a:pt x="223516" y="69084"/>
                  </a:cubicBezTo>
                  <a:cubicBezTo>
                    <a:pt x="219799" y="80235"/>
                    <a:pt x="215216" y="91134"/>
                    <a:pt x="212365" y="102538"/>
                  </a:cubicBezTo>
                  <a:cubicBezTo>
                    <a:pt x="207768" y="120926"/>
                    <a:pt x="207869" y="140547"/>
                    <a:pt x="201214" y="158294"/>
                  </a:cubicBezTo>
                  <a:cubicBezTo>
                    <a:pt x="196508" y="170843"/>
                    <a:pt x="186345" y="180597"/>
                    <a:pt x="178911" y="191748"/>
                  </a:cubicBezTo>
                  <a:cubicBezTo>
                    <a:pt x="171477" y="214050"/>
                    <a:pt x="167123" y="237628"/>
                    <a:pt x="156609" y="258655"/>
                  </a:cubicBezTo>
                  <a:cubicBezTo>
                    <a:pt x="149175" y="273523"/>
                    <a:pt x="140480" y="287826"/>
                    <a:pt x="134306" y="303260"/>
                  </a:cubicBezTo>
                  <a:cubicBezTo>
                    <a:pt x="125575" y="325087"/>
                    <a:pt x="122517" y="349140"/>
                    <a:pt x="112004" y="370167"/>
                  </a:cubicBezTo>
                  <a:cubicBezTo>
                    <a:pt x="104570" y="385035"/>
                    <a:pt x="96250" y="399493"/>
                    <a:pt x="89702" y="414772"/>
                  </a:cubicBezTo>
                  <a:cubicBezTo>
                    <a:pt x="85072" y="425576"/>
                    <a:pt x="66795" y="448226"/>
                    <a:pt x="78550" y="448226"/>
                  </a:cubicBezTo>
                  <a:cubicBezTo>
                    <a:pt x="91952" y="448226"/>
                    <a:pt x="94204" y="426408"/>
                    <a:pt x="100853" y="414772"/>
                  </a:cubicBezTo>
                  <a:cubicBezTo>
                    <a:pt x="136859" y="351762"/>
                    <a:pt x="105707" y="387614"/>
                    <a:pt x="145458" y="347865"/>
                  </a:cubicBezTo>
                  <a:cubicBezTo>
                    <a:pt x="152892" y="332997"/>
                    <a:pt x="158539" y="317091"/>
                    <a:pt x="167760" y="303260"/>
                  </a:cubicBezTo>
                  <a:cubicBezTo>
                    <a:pt x="173592" y="294512"/>
                    <a:pt x="185361" y="290361"/>
                    <a:pt x="190063" y="280957"/>
                  </a:cubicBezTo>
                  <a:cubicBezTo>
                    <a:pt x="231168" y="198748"/>
                    <a:pt x="171578" y="265990"/>
                    <a:pt x="223516" y="214050"/>
                  </a:cubicBezTo>
                  <a:cubicBezTo>
                    <a:pt x="227233" y="202899"/>
                    <a:pt x="229410" y="191110"/>
                    <a:pt x="234667" y="180596"/>
                  </a:cubicBezTo>
                  <a:cubicBezTo>
                    <a:pt x="248732" y="152466"/>
                    <a:pt x="258531" y="145582"/>
                    <a:pt x="279272" y="124840"/>
                  </a:cubicBezTo>
                  <a:cubicBezTo>
                    <a:pt x="282989" y="113689"/>
                    <a:pt x="284716" y="101662"/>
                    <a:pt x="290424" y="91387"/>
                  </a:cubicBezTo>
                  <a:cubicBezTo>
                    <a:pt x="303441" y="67956"/>
                    <a:pt x="343504" y="-950"/>
                    <a:pt x="335028" y="24479"/>
                  </a:cubicBezTo>
                  <a:cubicBezTo>
                    <a:pt x="294365" y="146471"/>
                    <a:pt x="359214" y="-38299"/>
                    <a:pt x="301575" y="91387"/>
                  </a:cubicBezTo>
                  <a:cubicBezTo>
                    <a:pt x="292027" y="112870"/>
                    <a:pt x="286706" y="135992"/>
                    <a:pt x="279272" y="158294"/>
                  </a:cubicBezTo>
                  <a:cubicBezTo>
                    <a:pt x="275555" y="169445"/>
                    <a:pt x="270972" y="180344"/>
                    <a:pt x="268121" y="191748"/>
                  </a:cubicBezTo>
                  <a:cubicBezTo>
                    <a:pt x="264404" y="206616"/>
                    <a:pt x="261817" y="221814"/>
                    <a:pt x="256970" y="236353"/>
                  </a:cubicBezTo>
                  <a:cubicBezTo>
                    <a:pt x="250640" y="255343"/>
                    <a:pt x="241508" y="273297"/>
                    <a:pt x="234667" y="292109"/>
                  </a:cubicBezTo>
                  <a:cubicBezTo>
                    <a:pt x="226633" y="314202"/>
                    <a:pt x="219799" y="336714"/>
                    <a:pt x="212365" y="359016"/>
                  </a:cubicBezTo>
                  <a:cubicBezTo>
                    <a:pt x="208648" y="370167"/>
                    <a:pt x="192902" y="400782"/>
                    <a:pt x="201214" y="392470"/>
                  </a:cubicBezTo>
                  <a:cubicBezTo>
                    <a:pt x="216082" y="377602"/>
                    <a:pt x="233203" y="364687"/>
                    <a:pt x="245819" y="347865"/>
                  </a:cubicBezTo>
                  <a:cubicBezTo>
                    <a:pt x="256970" y="332997"/>
                    <a:pt x="268470" y="318383"/>
                    <a:pt x="279272" y="303260"/>
                  </a:cubicBezTo>
                  <a:cubicBezTo>
                    <a:pt x="287062" y="292354"/>
                    <a:pt x="292995" y="280102"/>
                    <a:pt x="301575" y="269806"/>
                  </a:cubicBezTo>
                  <a:cubicBezTo>
                    <a:pt x="311671" y="257691"/>
                    <a:pt x="325862" y="249185"/>
                    <a:pt x="335028" y="236353"/>
                  </a:cubicBezTo>
                  <a:cubicBezTo>
                    <a:pt x="373706" y="182204"/>
                    <a:pt x="344213" y="206833"/>
                    <a:pt x="368482" y="158294"/>
                  </a:cubicBezTo>
                  <a:cubicBezTo>
                    <a:pt x="374476" y="146307"/>
                    <a:pt x="383351" y="135991"/>
                    <a:pt x="390785" y="124840"/>
                  </a:cubicBezTo>
                  <a:cubicBezTo>
                    <a:pt x="394502" y="113689"/>
                    <a:pt x="395889" y="101466"/>
                    <a:pt x="401936" y="91387"/>
                  </a:cubicBezTo>
                  <a:cubicBezTo>
                    <a:pt x="407345" y="82372"/>
                    <a:pt x="419536" y="78488"/>
                    <a:pt x="424238" y="69084"/>
                  </a:cubicBezTo>
                  <a:cubicBezTo>
                    <a:pt x="434751" y="48057"/>
                    <a:pt x="439107" y="24479"/>
                    <a:pt x="446541" y="2177"/>
                  </a:cubicBezTo>
                  <a:cubicBezTo>
                    <a:pt x="450258" y="-8974"/>
                    <a:pt x="441909" y="25851"/>
                    <a:pt x="435389" y="35631"/>
                  </a:cubicBezTo>
                  <a:lnTo>
                    <a:pt x="413087" y="69084"/>
                  </a:lnTo>
                  <a:cubicBezTo>
                    <a:pt x="387460" y="145966"/>
                    <a:pt x="407409" y="119369"/>
                    <a:pt x="368482" y="158294"/>
                  </a:cubicBezTo>
                  <a:cubicBezTo>
                    <a:pt x="364765" y="169445"/>
                    <a:pt x="363379" y="181669"/>
                    <a:pt x="357331" y="191748"/>
                  </a:cubicBezTo>
                  <a:cubicBezTo>
                    <a:pt x="351922" y="200763"/>
                    <a:pt x="341596" y="205840"/>
                    <a:pt x="335028" y="214050"/>
                  </a:cubicBezTo>
                  <a:cubicBezTo>
                    <a:pt x="326656" y="224515"/>
                    <a:pt x="318720" y="235517"/>
                    <a:pt x="312726" y="247504"/>
                  </a:cubicBezTo>
                  <a:cubicBezTo>
                    <a:pt x="266563" y="339832"/>
                    <a:pt x="343184" y="218544"/>
                    <a:pt x="279272" y="314411"/>
                  </a:cubicBezTo>
                  <a:cubicBezTo>
                    <a:pt x="253253" y="392469"/>
                    <a:pt x="234668" y="388752"/>
                    <a:pt x="290424" y="370167"/>
                  </a:cubicBezTo>
                  <a:cubicBezTo>
                    <a:pt x="301575" y="359016"/>
                    <a:pt x="314195" y="349161"/>
                    <a:pt x="323877" y="336713"/>
                  </a:cubicBezTo>
                  <a:cubicBezTo>
                    <a:pt x="340333" y="315555"/>
                    <a:pt x="349529" y="288759"/>
                    <a:pt x="368482" y="269806"/>
                  </a:cubicBezTo>
                  <a:cubicBezTo>
                    <a:pt x="422564" y="215724"/>
                    <a:pt x="395591" y="236864"/>
                    <a:pt x="446541" y="202899"/>
                  </a:cubicBezTo>
                  <a:cubicBezTo>
                    <a:pt x="472852" y="123964"/>
                    <a:pt x="470408" y="121912"/>
                    <a:pt x="446541" y="336713"/>
                  </a:cubicBezTo>
                  <a:cubicBezTo>
                    <a:pt x="445243" y="348396"/>
                    <a:pt x="427078" y="361855"/>
                    <a:pt x="435389" y="370167"/>
                  </a:cubicBezTo>
                  <a:lnTo>
                    <a:pt x="457692" y="347865"/>
                  </a:lnTo>
                  <a:cubicBezTo>
                    <a:pt x="461409" y="329280"/>
                    <a:pt x="464246" y="310497"/>
                    <a:pt x="468843" y="292109"/>
                  </a:cubicBezTo>
                  <a:cubicBezTo>
                    <a:pt x="482345" y="238101"/>
                    <a:pt x="479994" y="278949"/>
                    <a:pt x="479994" y="236353"/>
                  </a:cubicBezTo>
                </a:path>
              </a:pathLst>
            </a:custGeom>
            <a:noFill/>
            <a:ln w="38100">
              <a:solidFill>
                <a:srgbClr val="0027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4288020">
            <a:off x="7203688" y="2442117"/>
            <a:ext cx="568712" cy="368050"/>
          </a:xfrm>
          <a:custGeom>
            <a:avLst/>
            <a:gdLst>
              <a:gd name="connsiteX0" fmla="*/ 0 w 568712"/>
              <a:gd name="connsiteY0" fmla="*/ 0 h 368050"/>
              <a:gd name="connsiteX1" fmla="*/ 44605 w 568712"/>
              <a:gd name="connsiteY1" fmla="*/ 11151 h 368050"/>
              <a:gd name="connsiteX2" fmla="*/ 111512 w 568712"/>
              <a:gd name="connsiteY2" fmla="*/ 33454 h 368050"/>
              <a:gd name="connsiteX3" fmla="*/ 133815 w 568712"/>
              <a:gd name="connsiteY3" fmla="*/ 55756 h 368050"/>
              <a:gd name="connsiteX4" fmla="*/ 200722 w 568712"/>
              <a:gd name="connsiteY4" fmla="*/ 78058 h 368050"/>
              <a:gd name="connsiteX5" fmla="*/ 289932 w 568712"/>
              <a:gd name="connsiteY5" fmla="*/ 144966 h 368050"/>
              <a:gd name="connsiteX6" fmla="*/ 356839 w 568712"/>
              <a:gd name="connsiteY6" fmla="*/ 178419 h 368050"/>
              <a:gd name="connsiteX7" fmla="*/ 390293 w 568712"/>
              <a:gd name="connsiteY7" fmla="*/ 200722 h 368050"/>
              <a:gd name="connsiteX8" fmla="*/ 423747 w 568712"/>
              <a:gd name="connsiteY8" fmla="*/ 211873 h 368050"/>
              <a:gd name="connsiteX9" fmla="*/ 524108 w 568712"/>
              <a:gd name="connsiteY9" fmla="*/ 267629 h 368050"/>
              <a:gd name="connsiteX10" fmla="*/ 546410 w 568712"/>
              <a:gd name="connsiteY10" fmla="*/ 289932 h 368050"/>
              <a:gd name="connsiteX11" fmla="*/ 568712 w 568712"/>
              <a:gd name="connsiteY11" fmla="*/ 267629 h 368050"/>
              <a:gd name="connsiteX12" fmla="*/ 546410 w 568712"/>
              <a:gd name="connsiteY12" fmla="*/ 200722 h 368050"/>
              <a:gd name="connsiteX13" fmla="*/ 546410 w 568712"/>
              <a:gd name="connsiteY13" fmla="*/ 211873 h 368050"/>
              <a:gd name="connsiteX14" fmla="*/ 557561 w 568712"/>
              <a:gd name="connsiteY14" fmla="*/ 245327 h 368050"/>
              <a:gd name="connsiteX15" fmla="*/ 546410 w 568712"/>
              <a:gd name="connsiteY15" fmla="*/ 323385 h 368050"/>
              <a:gd name="connsiteX16" fmla="*/ 512956 w 568712"/>
              <a:gd name="connsiteY16" fmla="*/ 334536 h 368050"/>
              <a:gd name="connsiteX17" fmla="*/ 468351 w 568712"/>
              <a:gd name="connsiteY17" fmla="*/ 345688 h 368050"/>
              <a:gd name="connsiteX18" fmla="*/ 379142 w 568712"/>
              <a:gd name="connsiteY18" fmla="*/ 367990 h 36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12" h="368050">
                <a:moveTo>
                  <a:pt x="0" y="0"/>
                </a:moveTo>
                <a:cubicBezTo>
                  <a:pt x="14868" y="3717"/>
                  <a:pt x="29925" y="6747"/>
                  <a:pt x="44605" y="11151"/>
                </a:cubicBezTo>
                <a:cubicBezTo>
                  <a:pt x="67122" y="17906"/>
                  <a:pt x="111512" y="33454"/>
                  <a:pt x="111512" y="33454"/>
                </a:cubicBezTo>
                <a:cubicBezTo>
                  <a:pt x="118946" y="40888"/>
                  <a:pt x="124411" y="51054"/>
                  <a:pt x="133815" y="55756"/>
                </a:cubicBezTo>
                <a:cubicBezTo>
                  <a:pt x="154842" y="66269"/>
                  <a:pt x="200722" y="78058"/>
                  <a:pt x="200722" y="78058"/>
                </a:cubicBezTo>
                <a:cubicBezTo>
                  <a:pt x="241978" y="119314"/>
                  <a:pt x="214279" y="94531"/>
                  <a:pt x="289932" y="144966"/>
                </a:cubicBezTo>
                <a:cubicBezTo>
                  <a:pt x="333164" y="173787"/>
                  <a:pt x="310674" y="163031"/>
                  <a:pt x="356839" y="178419"/>
                </a:cubicBezTo>
                <a:cubicBezTo>
                  <a:pt x="367990" y="185853"/>
                  <a:pt x="378306" y="194728"/>
                  <a:pt x="390293" y="200722"/>
                </a:cubicBezTo>
                <a:cubicBezTo>
                  <a:pt x="400807" y="205979"/>
                  <a:pt x="413472" y="206165"/>
                  <a:pt x="423747" y="211873"/>
                </a:cubicBezTo>
                <a:cubicBezTo>
                  <a:pt x="538779" y="275779"/>
                  <a:pt x="448410" y="242397"/>
                  <a:pt x="524108" y="267629"/>
                </a:cubicBezTo>
                <a:cubicBezTo>
                  <a:pt x="531542" y="275063"/>
                  <a:pt x="535897" y="289932"/>
                  <a:pt x="546410" y="289932"/>
                </a:cubicBezTo>
                <a:cubicBezTo>
                  <a:pt x="556923" y="289932"/>
                  <a:pt x="568712" y="278142"/>
                  <a:pt x="568712" y="267629"/>
                </a:cubicBezTo>
                <a:cubicBezTo>
                  <a:pt x="568712" y="244120"/>
                  <a:pt x="553844" y="223024"/>
                  <a:pt x="546410" y="200722"/>
                </a:cubicBezTo>
                <a:cubicBezTo>
                  <a:pt x="541152" y="184948"/>
                  <a:pt x="518406" y="113856"/>
                  <a:pt x="546410" y="211873"/>
                </a:cubicBezTo>
                <a:cubicBezTo>
                  <a:pt x="549639" y="223175"/>
                  <a:pt x="553844" y="234176"/>
                  <a:pt x="557561" y="245327"/>
                </a:cubicBezTo>
                <a:cubicBezTo>
                  <a:pt x="553844" y="271346"/>
                  <a:pt x="558164" y="299876"/>
                  <a:pt x="546410" y="323385"/>
                </a:cubicBezTo>
                <a:cubicBezTo>
                  <a:pt x="541153" y="333899"/>
                  <a:pt x="524258" y="331307"/>
                  <a:pt x="512956" y="334536"/>
                </a:cubicBezTo>
                <a:cubicBezTo>
                  <a:pt x="498220" y="338746"/>
                  <a:pt x="483031" y="341284"/>
                  <a:pt x="468351" y="345688"/>
                </a:cubicBezTo>
                <a:cubicBezTo>
                  <a:pt x="386176" y="370341"/>
                  <a:pt x="427551" y="367990"/>
                  <a:pt x="379142" y="36799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0" y="11597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new velocity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9727" y="769434"/>
            <a:ext cx="7002966" cy="175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43922" y="5642518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ball is bellow the bottom so we reverse its </a:t>
            </a:r>
            <a:r>
              <a:rPr lang="en-US" dirty="0" err="1"/>
              <a:t>vy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033025" y="3152079"/>
            <a:ext cx="2955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ball </a:t>
            </a:r>
            <a:r>
              <a:rPr lang="en-US"/>
              <a:t>is above the </a:t>
            </a:r>
            <a:r>
              <a:rPr lang="en-US" dirty="0"/>
              <a:t>bottom so we reverse its </a:t>
            </a:r>
            <a:r>
              <a:rPr lang="en-US" dirty="0" err="1"/>
              <a:t>vy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3657600" y="5274527"/>
            <a:ext cx="267629" cy="434897"/>
          </a:xfrm>
          <a:custGeom>
            <a:avLst/>
            <a:gdLst>
              <a:gd name="connsiteX0" fmla="*/ 78059 w 267629"/>
              <a:gd name="connsiteY0" fmla="*/ 434897 h 434897"/>
              <a:gd name="connsiteX1" fmla="*/ 11151 w 267629"/>
              <a:gd name="connsiteY1" fmla="*/ 401444 h 434897"/>
              <a:gd name="connsiteX2" fmla="*/ 0 w 267629"/>
              <a:gd name="connsiteY2" fmla="*/ 356839 h 434897"/>
              <a:gd name="connsiteX3" fmla="*/ 11151 w 267629"/>
              <a:gd name="connsiteY3" fmla="*/ 200722 h 434897"/>
              <a:gd name="connsiteX4" fmla="*/ 33454 w 267629"/>
              <a:gd name="connsiteY4" fmla="*/ 178419 h 434897"/>
              <a:gd name="connsiteX5" fmla="*/ 44605 w 267629"/>
              <a:gd name="connsiteY5" fmla="*/ 144966 h 434897"/>
              <a:gd name="connsiteX6" fmla="*/ 89210 w 267629"/>
              <a:gd name="connsiteY6" fmla="*/ 100361 h 434897"/>
              <a:gd name="connsiteX7" fmla="*/ 234176 w 267629"/>
              <a:gd name="connsiteY7" fmla="*/ 66907 h 434897"/>
              <a:gd name="connsiteX8" fmla="*/ 178420 w 267629"/>
              <a:gd name="connsiteY8" fmla="*/ 33453 h 434897"/>
              <a:gd name="connsiteX9" fmla="*/ 144966 w 267629"/>
              <a:gd name="connsiteY9" fmla="*/ 22302 h 434897"/>
              <a:gd name="connsiteX10" fmla="*/ 122663 w 267629"/>
              <a:gd name="connsiteY10" fmla="*/ 0 h 434897"/>
              <a:gd name="connsiteX11" fmla="*/ 189571 w 267629"/>
              <a:gd name="connsiteY11" fmla="*/ 22302 h 434897"/>
              <a:gd name="connsiteX12" fmla="*/ 211873 w 267629"/>
              <a:gd name="connsiteY12" fmla="*/ 44605 h 434897"/>
              <a:gd name="connsiteX13" fmla="*/ 245327 w 267629"/>
              <a:gd name="connsiteY13" fmla="*/ 55756 h 434897"/>
              <a:gd name="connsiteX14" fmla="*/ 267629 w 267629"/>
              <a:gd name="connsiteY14" fmla="*/ 89210 h 434897"/>
              <a:gd name="connsiteX15" fmla="*/ 256478 w 267629"/>
              <a:gd name="connsiteY15" fmla="*/ 144966 h 434897"/>
              <a:gd name="connsiteX16" fmla="*/ 234176 w 267629"/>
              <a:gd name="connsiteY16" fmla="*/ 211873 h 43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7629" h="434897">
                <a:moveTo>
                  <a:pt x="78059" y="434897"/>
                </a:moveTo>
                <a:cubicBezTo>
                  <a:pt x="50861" y="428098"/>
                  <a:pt x="25353" y="429848"/>
                  <a:pt x="11151" y="401444"/>
                </a:cubicBezTo>
                <a:cubicBezTo>
                  <a:pt x="4297" y="387736"/>
                  <a:pt x="3717" y="371707"/>
                  <a:pt x="0" y="356839"/>
                </a:cubicBezTo>
                <a:cubicBezTo>
                  <a:pt x="3717" y="304800"/>
                  <a:pt x="1536" y="252000"/>
                  <a:pt x="11151" y="200722"/>
                </a:cubicBezTo>
                <a:cubicBezTo>
                  <a:pt x="13089" y="190388"/>
                  <a:pt x="28045" y="187434"/>
                  <a:pt x="33454" y="178419"/>
                </a:cubicBezTo>
                <a:cubicBezTo>
                  <a:pt x="39502" y="168340"/>
                  <a:pt x="37773" y="154531"/>
                  <a:pt x="44605" y="144966"/>
                </a:cubicBezTo>
                <a:cubicBezTo>
                  <a:pt x="56827" y="127856"/>
                  <a:pt x="69262" y="107010"/>
                  <a:pt x="89210" y="100361"/>
                </a:cubicBezTo>
                <a:cubicBezTo>
                  <a:pt x="181052" y="69746"/>
                  <a:pt x="132844" y="81383"/>
                  <a:pt x="234176" y="66907"/>
                </a:cubicBezTo>
                <a:cubicBezTo>
                  <a:pt x="139406" y="35318"/>
                  <a:pt x="254955" y="79375"/>
                  <a:pt x="178420" y="33453"/>
                </a:cubicBezTo>
                <a:cubicBezTo>
                  <a:pt x="168341" y="27405"/>
                  <a:pt x="156117" y="26019"/>
                  <a:pt x="144966" y="22302"/>
                </a:cubicBezTo>
                <a:cubicBezTo>
                  <a:pt x="137532" y="14868"/>
                  <a:pt x="112150" y="0"/>
                  <a:pt x="122663" y="0"/>
                </a:cubicBezTo>
                <a:cubicBezTo>
                  <a:pt x="146172" y="0"/>
                  <a:pt x="189571" y="22302"/>
                  <a:pt x="189571" y="22302"/>
                </a:cubicBezTo>
                <a:cubicBezTo>
                  <a:pt x="197005" y="29736"/>
                  <a:pt x="202858" y="39196"/>
                  <a:pt x="211873" y="44605"/>
                </a:cubicBezTo>
                <a:cubicBezTo>
                  <a:pt x="221952" y="50653"/>
                  <a:pt x="236148" y="48413"/>
                  <a:pt x="245327" y="55756"/>
                </a:cubicBezTo>
                <a:cubicBezTo>
                  <a:pt x="255792" y="64128"/>
                  <a:pt x="260195" y="78059"/>
                  <a:pt x="267629" y="89210"/>
                </a:cubicBezTo>
                <a:cubicBezTo>
                  <a:pt x="263912" y="107795"/>
                  <a:pt x="261465" y="126680"/>
                  <a:pt x="256478" y="144966"/>
                </a:cubicBezTo>
                <a:cubicBezTo>
                  <a:pt x="250293" y="167646"/>
                  <a:pt x="234176" y="211873"/>
                  <a:pt x="234176" y="21187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073805" y="3791415"/>
            <a:ext cx="245327" cy="480923"/>
          </a:xfrm>
          <a:custGeom>
            <a:avLst/>
            <a:gdLst>
              <a:gd name="connsiteX0" fmla="*/ 100361 w 245327"/>
              <a:gd name="connsiteY0" fmla="*/ 0 h 480923"/>
              <a:gd name="connsiteX1" fmla="*/ 89210 w 245327"/>
              <a:gd name="connsiteY1" fmla="*/ 44605 h 480923"/>
              <a:gd name="connsiteX2" fmla="*/ 78058 w 245327"/>
              <a:gd name="connsiteY2" fmla="*/ 78058 h 480923"/>
              <a:gd name="connsiteX3" fmla="*/ 89210 w 245327"/>
              <a:gd name="connsiteY3" fmla="*/ 178419 h 480923"/>
              <a:gd name="connsiteX4" fmla="*/ 133815 w 245327"/>
              <a:gd name="connsiteY4" fmla="*/ 223024 h 480923"/>
              <a:gd name="connsiteX5" fmla="*/ 156117 w 245327"/>
              <a:gd name="connsiteY5" fmla="*/ 256478 h 480923"/>
              <a:gd name="connsiteX6" fmla="*/ 144966 w 245327"/>
              <a:gd name="connsiteY6" fmla="*/ 390292 h 480923"/>
              <a:gd name="connsiteX7" fmla="*/ 133815 w 245327"/>
              <a:gd name="connsiteY7" fmla="*/ 446048 h 480923"/>
              <a:gd name="connsiteX8" fmla="*/ 122663 w 245327"/>
              <a:gd name="connsiteY8" fmla="*/ 479502 h 480923"/>
              <a:gd name="connsiteX9" fmla="*/ 200722 w 245327"/>
              <a:gd name="connsiteY9" fmla="*/ 401444 h 480923"/>
              <a:gd name="connsiteX10" fmla="*/ 245327 w 245327"/>
              <a:gd name="connsiteY10" fmla="*/ 356839 h 480923"/>
              <a:gd name="connsiteX11" fmla="*/ 223024 w 245327"/>
              <a:gd name="connsiteY11" fmla="*/ 379141 h 480923"/>
              <a:gd name="connsiteX12" fmla="*/ 200722 w 245327"/>
              <a:gd name="connsiteY12" fmla="*/ 401444 h 480923"/>
              <a:gd name="connsiteX13" fmla="*/ 189571 w 245327"/>
              <a:gd name="connsiteY13" fmla="*/ 434897 h 480923"/>
              <a:gd name="connsiteX14" fmla="*/ 133815 w 245327"/>
              <a:gd name="connsiteY14" fmla="*/ 479502 h 480923"/>
              <a:gd name="connsiteX15" fmla="*/ 100361 w 245327"/>
              <a:gd name="connsiteY15" fmla="*/ 468351 h 480923"/>
              <a:gd name="connsiteX16" fmla="*/ 78058 w 245327"/>
              <a:gd name="connsiteY16" fmla="*/ 446048 h 480923"/>
              <a:gd name="connsiteX17" fmla="*/ 0 w 245327"/>
              <a:gd name="connsiteY17" fmla="*/ 401444 h 48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5327" h="480923">
                <a:moveTo>
                  <a:pt x="100361" y="0"/>
                </a:moveTo>
                <a:cubicBezTo>
                  <a:pt x="96644" y="14868"/>
                  <a:pt x="93420" y="29869"/>
                  <a:pt x="89210" y="44605"/>
                </a:cubicBezTo>
                <a:cubicBezTo>
                  <a:pt x="85981" y="55907"/>
                  <a:pt x="78058" y="66304"/>
                  <a:pt x="78058" y="78058"/>
                </a:cubicBezTo>
                <a:cubicBezTo>
                  <a:pt x="78058" y="111718"/>
                  <a:pt x="77127" y="147003"/>
                  <a:pt x="89210" y="178419"/>
                </a:cubicBezTo>
                <a:cubicBezTo>
                  <a:pt x="96758" y="198044"/>
                  <a:pt x="122152" y="205528"/>
                  <a:pt x="133815" y="223024"/>
                </a:cubicBezTo>
                <a:lnTo>
                  <a:pt x="156117" y="256478"/>
                </a:lnTo>
                <a:cubicBezTo>
                  <a:pt x="152400" y="301083"/>
                  <a:pt x="150196" y="345839"/>
                  <a:pt x="144966" y="390292"/>
                </a:cubicBezTo>
                <a:cubicBezTo>
                  <a:pt x="142751" y="409116"/>
                  <a:pt x="138412" y="427661"/>
                  <a:pt x="133815" y="446048"/>
                </a:cubicBezTo>
                <a:cubicBezTo>
                  <a:pt x="130964" y="457452"/>
                  <a:pt x="114351" y="487814"/>
                  <a:pt x="122663" y="479502"/>
                </a:cubicBezTo>
                <a:cubicBezTo>
                  <a:pt x="212131" y="390034"/>
                  <a:pt x="125025" y="426676"/>
                  <a:pt x="200722" y="401444"/>
                </a:cubicBezTo>
                <a:lnTo>
                  <a:pt x="245327" y="356839"/>
                </a:lnTo>
                <a:lnTo>
                  <a:pt x="223024" y="379141"/>
                </a:lnTo>
                <a:lnTo>
                  <a:pt x="200722" y="401444"/>
                </a:lnTo>
                <a:cubicBezTo>
                  <a:pt x="197005" y="412595"/>
                  <a:pt x="195619" y="424818"/>
                  <a:pt x="189571" y="434897"/>
                </a:cubicBezTo>
                <a:cubicBezTo>
                  <a:pt x="178978" y="452552"/>
                  <a:pt x="149010" y="469372"/>
                  <a:pt x="133815" y="479502"/>
                </a:cubicBezTo>
                <a:cubicBezTo>
                  <a:pt x="122664" y="475785"/>
                  <a:pt x="110440" y="474399"/>
                  <a:pt x="100361" y="468351"/>
                </a:cubicBezTo>
                <a:cubicBezTo>
                  <a:pt x="91346" y="462942"/>
                  <a:pt x="86469" y="452356"/>
                  <a:pt x="78058" y="446048"/>
                </a:cubicBezTo>
                <a:cubicBezTo>
                  <a:pt x="15836" y="399382"/>
                  <a:pt x="36876" y="401444"/>
                  <a:pt x="0" y="40144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11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Feel more confident writing methods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animated programs</a:t>
            </a:r>
          </a:p>
        </p:txBody>
      </p:sp>
    </p:spTree>
    <p:extLst>
      <p:ext uri="{BB962C8B-B14F-4D97-AF65-F5344CB8AC3E}">
        <p14:creationId xmlns:p14="http://schemas.microsoft.com/office/powerpoint/2010/main" val="71940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0879" y="6455215"/>
            <a:ext cx="68401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 not confuse 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return type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/>
              <a:t>with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/>
              <a:t>. Both are “outputs” of sort.</a:t>
            </a:r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1920</Words>
  <Application>Microsoft Macintosh PowerPoint</Application>
  <PresentationFormat>On-screen Show (4:3)</PresentationFormat>
  <Paragraphs>630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Menlo</vt:lpstr>
      <vt:lpstr>Monotype Sorts</vt:lpstr>
      <vt:lpstr>Times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47</cp:revision>
  <dcterms:created xsi:type="dcterms:W3CDTF">2016-06-22T10:46:22Z</dcterms:created>
  <dcterms:modified xsi:type="dcterms:W3CDTF">2018-01-26T19:36:56Z</dcterms:modified>
</cp:coreProperties>
</file>